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29"/>
  </p:notesMasterIdLst>
  <p:handoutMasterIdLst>
    <p:handoutMasterId r:id="rId30"/>
  </p:handoutMasterIdLst>
  <p:sldIdLst>
    <p:sldId id="616" r:id="rId2"/>
    <p:sldId id="618" r:id="rId3"/>
    <p:sldId id="619" r:id="rId4"/>
    <p:sldId id="617" r:id="rId5"/>
    <p:sldId id="622" r:id="rId6"/>
    <p:sldId id="612" r:id="rId7"/>
    <p:sldId id="621" r:id="rId8"/>
    <p:sldId id="613" r:id="rId9"/>
    <p:sldId id="614" r:id="rId10"/>
    <p:sldId id="615" r:id="rId11"/>
    <p:sldId id="620" r:id="rId12"/>
    <p:sldId id="623" r:id="rId13"/>
    <p:sldId id="624" r:id="rId14"/>
    <p:sldId id="625" r:id="rId15"/>
    <p:sldId id="626" r:id="rId16"/>
    <p:sldId id="627" r:id="rId17"/>
    <p:sldId id="628" r:id="rId18"/>
    <p:sldId id="629" r:id="rId19"/>
    <p:sldId id="630" r:id="rId20"/>
    <p:sldId id="636" r:id="rId21"/>
    <p:sldId id="631" r:id="rId22"/>
    <p:sldId id="632" r:id="rId23"/>
    <p:sldId id="633" r:id="rId24"/>
    <p:sldId id="634" r:id="rId25"/>
    <p:sldId id="637" r:id="rId26"/>
    <p:sldId id="638" r:id="rId27"/>
    <p:sldId id="635" r:id="rId28"/>
  </p:sldIdLst>
  <p:sldSz cx="9144000" cy="6858000" type="screen4x3"/>
  <p:notesSz cx="6858000" cy="9144000"/>
  <p:custDataLst>
    <p:tags r:id="rId3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pos="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889FB"/>
    <a:srgbClr val="CB6769"/>
    <a:srgbClr val="882222"/>
    <a:srgbClr val="721512"/>
    <a:srgbClr val="5ECF56"/>
    <a:srgbClr val="E6E6E6"/>
    <a:srgbClr val="1E3A1C"/>
    <a:srgbClr val="29FFFF"/>
    <a:srgbClr val="7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6" autoAdjust="0"/>
    <p:restoredTop sz="94611" autoAdjust="0"/>
  </p:normalViewPr>
  <p:slideViewPr>
    <p:cSldViewPr>
      <p:cViewPr>
        <p:scale>
          <a:sx n="125" d="100"/>
          <a:sy n="125" d="100"/>
        </p:scale>
        <p:origin x="1656" y="120"/>
      </p:cViewPr>
      <p:guideLst>
        <p:guide orient="horz" pos="1238"/>
        <p:guide pos="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0"/>
    </p:cViewPr>
  </p:sorterViewPr>
  <p:notesViewPr>
    <p:cSldViewPr>
      <p:cViewPr varScale="1">
        <p:scale>
          <a:sx n="68" d="100"/>
          <a:sy n="68" d="100"/>
        </p:scale>
        <p:origin x="-1938" y="-108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40D9AF8-64AF-49C6-9ABA-0BEAEDEA7303}" type="datetime1">
              <a:rPr lang="en-US" altLang="ja-JP"/>
              <a:pPr>
                <a:defRPr/>
              </a:pPr>
              <a:t>1/4/2018</a:t>
            </a:fld>
            <a:endParaRPr lang="en-US" altLang="ja-JP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E3D69D4-ABA2-4B66-B905-526F81277E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4993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887A25-E2AD-4B6B-A3FE-25A843380C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8346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5" name="Picture 5" descr="R120_G137_B251-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84213"/>
            <a:ext cx="5889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/>
              <a:t>Click to edit Master title style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563" y="528638"/>
            <a:ext cx="7769225" cy="53022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 sz="1100"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1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4864-87DE-46EE-B5E0-309D3DE4E2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4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7689D-25C5-42F7-ABFE-157A26835C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3518-0C1A-4D4D-84BF-AAA3D609D2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23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93A8A-A5D1-49BB-A9F7-2FB5C02E1F3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104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F217-B6B8-4575-B9FD-67A68DE5970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35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BFF2C-4C01-40E9-B5A0-742CD60ACC6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608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02DD0-E9FF-4E88-A6B6-3D32F63F43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59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DF8B-AECC-4DC9-9C69-75A0A1A5F2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4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F688-516B-4CFD-89D3-DB0957A347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7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114D-2AE0-4691-817C-1AD945423FF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5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EC2A1BB4-C502-4770-8307-257679187A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image" Target="../media/image48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49.png"/><Relationship Id="rId5" Type="http://schemas.openxmlformats.org/officeDocument/2006/relationships/image" Target="../media/image61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44.png"/><Relationship Id="rId18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17" Type="http://schemas.openxmlformats.org/officeDocument/2006/relationships/image" Target="../media/image49.png"/><Relationship Id="rId2" Type="http://schemas.openxmlformats.org/officeDocument/2006/relationships/image" Target="../media/image58.png"/><Relationship Id="rId16" Type="http://schemas.openxmlformats.org/officeDocument/2006/relationships/image" Target="../media/image48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74.png"/><Relationship Id="rId10" Type="http://schemas.openxmlformats.org/officeDocument/2006/relationships/image" Target="../media/image68.png"/><Relationship Id="rId19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Relationship Id="rId14" Type="http://schemas.openxmlformats.org/officeDocument/2006/relationships/image" Target="../media/image73.png"/><Relationship Id="rId22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5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21" Type="http://schemas.openxmlformats.org/officeDocument/2006/relationships/image" Target="../media/image89.png"/><Relationship Id="rId7" Type="http://schemas.openxmlformats.org/officeDocument/2006/relationships/image" Target="../media/image63.png"/><Relationship Id="rId12" Type="http://schemas.openxmlformats.org/officeDocument/2006/relationships/image" Target="../media/image84.png"/><Relationship Id="rId17" Type="http://schemas.openxmlformats.org/officeDocument/2006/relationships/image" Target="../media/image66.png"/><Relationship Id="rId2" Type="http://schemas.openxmlformats.org/officeDocument/2006/relationships/image" Target="../media/image58.png"/><Relationship Id="rId16" Type="http://schemas.openxmlformats.org/officeDocument/2006/relationships/image" Target="../media/image86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83.png"/><Relationship Id="rId24" Type="http://schemas.openxmlformats.org/officeDocument/2006/relationships/image" Target="../media/image93.png"/><Relationship Id="rId5" Type="http://schemas.openxmlformats.org/officeDocument/2006/relationships/image" Target="../media/image61.png"/><Relationship Id="rId15" Type="http://schemas.openxmlformats.org/officeDocument/2006/relationships/image" Target="../media/image44.png"/><Relationship Id="rId23" Type="http://schemas.openxmlformats.org/officeDocument/2006/relationships/image" Target="../media/image92.png"/><Relationship Id="rId10" Type="http://schemas.openxmlformats.org/officeDocument/2006/relationships/image" Target="../media/image82.png"/><Relationship Id="rId19" Type="http://schemas.openxmlformats.org/officeDocument/2006/relationships/image" Target="../media/image87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Relationship Id="rId14" Type="http://schemas.openxmlformats.org/officeDocument/2006/relationships/image" Target="../media/image65.png"/><Relationship Id="rId22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66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108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107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1.png"/><Relationship Id="rId21" Type="http://schemas.openxmlformats.org/officeDocument/2006/relationships/image" Target="../media/image131.png"/><Relationship Id="rId7" Type="http://schemas.openxmlformats.org/officeDocument/2006/relationships/image" Target="../media/image115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5.png"/><Relationship Id="rId2" Type="http://schemas.openxmlformats.org/officeDocument/2006/relationships/image" Target="../media/image109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4.png"/><Relationship Id="rId5" Type="http://schemas.openxmlformats.org/officeDocument/2006/relationships/image" Target="../media/image113.png"/><Relationship Id="rId15" Type="http://schemas.openxmlformats.org/officeDocument/2006/relationships/image" Target="../media/image124.png"/><Relationship Id="rId23" Type="http://schemas.openxmlformats.org/officeDocument/2006/relationships/image" Target="../media/image133.png"/><Relationship Id="rId10" Type="http://schemas.openxmlformats.org/officeDocument/2006/relationships/image" Target="../media/image118.png"/><Relationship Id="rId19" Type="http://schemas.openxmlformats.org/officeDocument/2006/relationships/image" Target="../media/image12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3.png"/><Relationship Id="rId22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20.png"/><Relationship Id="rId18" Type="http://schemas.openxmlformats.org/officeDocument/2006/relationships/image" Target="../media/image1270.png"/><Relationship Id="rId3" Type="http://schemas.openxmlformats.org/officeDocument/2006/relationships/image" Target="../media/image1110.png"/><Relationship Id="rId21" Type="http://schemas.openxmlformats.org/officeDocument/2006/relationships/image" Target="../media/image1310.png"/><Relationship Id="rId7" Type="http://schemas.openxmlformats.org/officeDocument/2006/relationships/image" Target="../media/image1150.png"/><Relationship Id="rId12" Type="http://schemas.openxmlformats.org/officeDocument/2006/relationships/image" Target="../media/image1210.png"/><Relationship Id="rId17" Type="http://schemas.openxmlformats.org/officeDocument/2006/relationships/image" Target="../media/image1260.png"/><Relationship Id="rId2" Type="http://schemas.openxmlformats.org/officeDocument/2006/relationships/image" Target="../media/image1090.png"/><Relationship Id="rId16" Type="http://schemas.openxmlformats.org/officeDocument/2006/relationships/image" Target="../media/image1250.png"/><Relationship Id="rId20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240.png"/><Relationship Id="rId23" Type="http://schemas.openxmlformats.org/officeDocument/2006/relationships/image" Target="../media/image1330.png"/><Relationship Id="rId10" Type="http://schemas.openxmlformats.org/officeDocument/2006/relationships/image" Target="../media/image1180.png"/><Relationship Id="rId19" Type="http://schemas.openxmlformats.org/officeDocument/2006/relationships/image" Target="../media/image12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230.png"/><Relationship Id="rId22" Type="http://schemas.openxmlformats.org/officeDocument/2006/relationships/image" Target="../media/image13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20.png"/><Relationship Id="rId18" Type="http://schemas.openxmlformats.org/officeDocument/2006/relationships/image" Target="../media/image138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12" Type="http://schemas.openxmlformats.org/officeDocument/2006/relationships/image" Target="../media/image1340.png"/><Relationship Id="rId17" Type="http://schemas.openxmlformats.org/officeDocument/2006/relationships/image" Target="../media/image137.png"/><Relationship Id="rId2" Type="http://schemas.openxmlformats.org/officeDocument/2006/relationships/image" Target="../media/image1090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210.png"/><Relationship Id="rId10" Type="http://schemas.openxmlformats.org/officeDocument/2006/relationships/image" Target="../media/image1180.png"/><Relationship Id="rId19" Type="http://schemas.openxmlformats.org/officeDocument/2006/relationships/image" Target="../media/image139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3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090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10" Type="http://schemas.openxmlformats.org/officeDocument/2006/relationships/image" Target="../media/image11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9.png"/><Relationship Id="rId18" Type="http://schemas.openxmlformats.org/officeDocument/2006/relationships/image" Target="../media/image141.png"/><Relationship Id="rId3" Type="http://schemas.openxmlformats.org/officeDocument/2006/relationships/image" Target="../media/image1110.png"/><Relationship Id="rId21" Type="http://schemas.openxmlformats.org/officeDocument/2006/relationships/image" Target="../media/image154.png"/><Relationship Id="rId7" Type="http://schemas.openxmlformats.org/officeDocument/2006/relationships/image" Target="../media/image1150.png"/><Relationship Id="rId12" Type="http://schemas.openxmlformats.org/officeDocument/2006/relationships/image" Target="../media/image148.png"/><Relationship Id="rId17" Type="http://schemas.openxmlformats.org/officeDocument/2006/relationships/image" Target="../media/image146.png"/><Relationship Id="rId2" Type="http://schemas.openxmlformats.org/officeDocument/2006/relationships/image" Target="../media/image1090.png"/><Relationship Id="rId16" Type="http://schemas.openxmlformats.org/officeDocument/2006/relationships/image" Target="../media/image151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10" Type="http://schemas.openxmlformats.org/officeDocument/2006/relationships/image" Target="../media/image1180.png"/><Relationship Id="rId19" Type="http://schemas.openxmlformats.org/officeDocument/2006/relationships/image" Target="../media/image152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Relationship Id="rId22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9.png"/><Relationship Id="rId18" Type="http://schemas.openxmlformats.org/officeDocument/2006/relationships/image" Target="../media/image141.png"/><Relationship Id="rId3" Type="http://schemas.openxmlformats.org/officeDocument/2006/relationships/image" Target="../media/image1110.png"/><Relationship Id="rId21" Type="http://schemas.openxmlformats.org/officeDocument/2006/relationships/image" Target="../media/image159.png"/><Relationship Id="rId7" Type="http://schemas.openxmlformats.org/officeDocument/2006/relationships/image" Target="../media/image1150.png"/><Relationship Id="rId12" Type="http://schemas.openxmlformats.org/officeDocument/2006/relationships/image" Target="../media/image148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090.png"/><Relationship Id="rId16" Type="http://schemas.openxmlformats.org/officeDocument/2006/relationships/image" Target="../media/image153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24" Type="http://schemas.openxmlformats.org/officeDocument/2006/relationships/image" Target="../media/image163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23" Type="http://schemas.openxmlformats.org/officeDocument/2006/relationships/image" Target="../media/image162.png"/><Relationship Id="rId10" Type="http://schemas.openxmlformats.org/officeDocument/2006/relationships/image" Target="../media/image1180.png"/><Relationship Id="rId19" Type="http://schemas.openxmlformats.org/officeDocument/2006/relationships/image" Target="../media/image157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Relationship Id="rId22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69.png"/><Relationship Id="rId18" Type="http://schemas.openxmlformats.org/officeDocument/2006/relationships/image" Target="../media/image1120.png"/><Relationship Id="rId26" Type="http://schemas.openxmlformats.org/officeDocument/2006/relationships/image" Target="../media/image172.png"/><Relationship Id="rId3" Type="http://schemas.openxmlformats.org/officeDocument/2006/relationships/image" Target="../media/image149.png"/><Relationship Id="rId21" Type="http://schemas.openxmlformats.org/officeDocument/2006/relationships/image" Target="../media/image1150.png"/><Relationship Id="rId7" Type="http://schemas.openxmlformats.org/officeDocument/2006/relationships/image" Target="../media/image156.png"/><Relationship Id="rId12" Type="http://schemas.openxmlformats.org/officeDocument/2006/relationships/image" Target="../media/image168.png"/><Relationship Id="rId17" Type="http://schemas.openxmlformats.org/officeDocument/2006/relationships/image" Target="../media/image1110.png"/><Relationship Id="rId25" Type="http://schemas.openxmlformats.org/officeDocument/2006/relationships/image" Target="../media/image1190.png"/><Relationship Id="rId2" Type="http://schemas.openxmlformats.org/officeDocument/2006/relationships/image" Target="../media/image165.png"/><Relationship Id="rId16" Type="http://schemas.openxmlformats.org/officeDocument/2006/relationships/image" Target="../media/image1090.png"/><Relationship Id="rId20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67.png"/><Relationship Id="rId24" Type="http://schemas.openxmlformats.org/officeDocument/2006/relationships/image" Target="../media/image1180.png"/><Relationship Id="rId5" Type="http://schemas.openxmlformats.org/officeDocument/2006/relationships/image" Target="../media/image144.png"/><Relationship Id="rId15" Type="http://schemas.openxmlformats.org/officeDocument/2006/relationships/image" Target="../media/image171.png"/><Relationship Id="rId23" Type="http://schemas.openxmlformats.org/officeDocument/2006/relationships/image" Target="../media/image1170.png"/><Relationship Id="rId10" Type="http://schemas.openxmlformats.org/officeDocument/2006/relationships/image" Target="../media/image166.png"/><Relationship Id="rId19" Type="http://schemas.openxmlformats.org/officeDocument/2006/relationships/image" Target="../media/image1130.png"/><Relationship Id="rId4" Type="http://schemas.openxmlformats.org/officeDocument/2006/relationships/image" Target="../media/image143.png"/><Relationship Id="rId9" Type="http://schemas.openxmlformats.org/officeDocument/2006/relationships/image" Target="../media/image157.png"/><Relationship Id="rId14" Type="http://schemas.openxmlformats.org/officeDocument/2006/relationships/image" Target="../media/image163.png"/><Relationship Id="rId22" Type="http://schemas.openxmlformats.org/officeDocument/2006/relationships/image" Target="../media/image1160.png"/><Relationship Id="rId27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9.png"/><Relationship Id="rId7" Type="http://schemas.openxmlformats.org/officeDocument/2006/relationships/image" Target="../media/image14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78.png"/><Relationship Id="rId5" Type="http://schemas.openxmlformats.org/officeDocument/2006/relationships/image" Target="../media/image174.png"/><Relationship Id="rId10" Type="http://schemas.openxmlformats.org/officeDocument/2006/relationships/image" Target="../media/image177.png"/><Relationship Id="rId4" Type="http://schemas.openxmlformats.org/officeDocument/2006/relationships/image" Target="../media/image143.png"/><Relationship Id="rId9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9393313" y="-1875551"/>
            <a:ext cx="51168713" cy="152868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15" name="図 14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51885A00-EAC0-4BF5-AC1D-44643490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5321" y="3566160"/>
            <a:ext cx="6096851" cy="4572638"/>
          </a:xfrm>
          <a:prstGeom prst="rect">
            <a:avLst/>
          </a:prstGeom>
        </p:spPr>
      </p:pic>
      <p:pic>
        <p:nvPicPr>
          <p:cNvPr id="23" name="図 22" descr="おもちゃ, レゴ, 建物 が含まれている画像&#10;&#10;高い精度で生成された説明">
            <a:extLst>
              <a:ext uri="{FF2B5EF4-FFF2-40B4-BE49-F238E27FC236}">
                <a16:creationId xmlns:a16="http://schemas.microsoft.com/office/drawing/2014/main" id="{1221BB9C-1801-4C7B-99B7-E2E9E056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" y="3566160"/>
            <a:ext cx="6096851" cy="4572638"/>
          </a:xfrm>
          <a:prstGeom prst="rect">
            <a:avLst/>
          </a:prstGeom>
        </p:spPr>
      </p:pic>
      <p:pic>
        <p:nvPicPr>
          <p:cNvPr id="25" name="図 24" descr="おもちゃ, レ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DAA6797-546B-48CB-947E-48F483F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95" y="3566160"/>
            <a:ext cx="6096851" cy="4572638"/>
          </a:xfrm>
          <a:prstGeom prst="rect">
            <a:avLst/>
          </a:prstGeom>
        </p:spPr>
      </p:pic>
      <p:pic>
        <p:nvPicPr>
          <p:cNvPr id="31" name="図 30" descr="建物, ライト が含まれている画像&#10;&#10;高い精度で生成された説明">
            <a:extLst>
              <a:ext uri="{FF2B5EF4-FFF2-40B4-BE49-F238E27FC236}">
                <a16:creationId xmlns:a16="http://schemas.microsoft.com/office/drawing/2014/main" id="{6F405846-5D3C-4315-A32A-5B525B5D2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613" y="3566160"/>
            <a:ext cx="6096851" cy="4572638"/>
          </a:xfrm>
          <a:prstGeom prst="rect">
            <a:avLst/>
          </a:prstGeom>
        </p:spPr>
      </p:pic>
      <p:pic>
        <p:nvPicPr>
          <p:cNvPr id="33" name="図 32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D309883A-FC78-43AC-8F0D-3804AF9B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43967" y="3566160"/>
            <a:ext cx="6096851" cy="4572638"/>
          </a:xfrm>
          <a:prstGeom prst="rect">
            <a:avLst/>
          </a:prstGeom>
        </p:spPr>
      </p:pic>
      <p:pic>
        <p:nvPicPr>
          <p:cNvPr id="35" name="図 34" descr="地面, 屋外, 人 が含まれている画像&#10;&#10;高い精度で生成された説明">
            <a:extLst>
              <a:ext uri="{FF2B5EF4-FFF2-40B4-BE49-F238E27FC236}">
                <a16:creationId xmlns:a16="http://schemas.microsoft.com/office/drawing/2014/main" id="{F450F5DD-44B7-45EF-8158-52841C22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1729" y="-1073782"/>
            <a:ext cx="6096851" cy="4572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65C8284-9BD8-43A6-88BE-3431665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8549" y="-1073782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pic>
        <p:nvPicPr>
          <p:cNvPr id="43" name="図 42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973167-F130-4CB3-AB49-3E0BCF158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4160" y="3566160"/>
            <a:ext cx="6096851" cy="4572638"/>
          </a:xfrm>
          <a:prstGeom prst="rect">
            <a:avLst/>
          </a:prstGeom>
        </p:spPr>
      </p:pic>
      <p:pic>
        <p:nvPicPr>
          <p:cNvPr id="47" name="図 46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E08409C1-0BC2-4465-8FB4-25BBCA2B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319" y="-1073782"/>
            <a:ext cx="6096851" cy="4572638"/>
          </a:xfrm>
          <a:prstGeom prst="rect">
            <a:avLst/>
          </a:prstGeom>
        </p:spPr>
      </p:pic>
      <p:pic>
        <p:nvPicPr>
          <p:cNvPr id="49" name="図 48" descr="地面, 壁 が含まれている画像&#10;&#10;高い精度で生成された説明">
            <a:extLst>
              <a:ext uri="{FF2B5EF4-FFF2-40B4-BE49-F238E27FC236}">
                <a16:creationId xmlns:a16="http://schemas.microsoft.com/office/drawing/2014/main" id="{FD9ADD8A-2252-4419-9A5A-ED847D8CC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909" y="-1050604"/>
            <a:ext cx="6096851" cy="457263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392FDE80-E836-47DE-BBA2-8A62E4B6E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838501" y="-1073782"/>
            <a:ext cx="6096851" cy="45726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96EE58ED-A848-41DB-97BA-BE42627055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141911" y="-1050604"/>
            <a:ext cx="6096851" cy="4572638"/>
          </a:xfrm>
          <a:prstGeom prst="rect">
            <a:avLst/>
          </a:prstGeom>
        </p:spPr>
      </p:pic>
      <p:pic>
        <p:nvPicPr>
          <p:cNvPr id="55" name="図 54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911315EC-1D5B-4664-836E-1E52A50F2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445321" y="-1081402"/>
            <a:ext cx="6096851" cy="4572638"/>
          </a:xfrm>
          <a:prstGeom prst="rect">
            <a:avLst/>
          </a:prstGeom>
        </p:spPr>
      </p:pic>
      <p:pic>
        <p:nvPicPr>
          <p:cNvPr id="58" name="図 57" descr="地面, 犬 が含まれている画像&#10;&#10;高い精度で生成された説明">
            <a:extLst>
              <a:ext uri="{FF2B5EF4-FFF2-40B4-BE49-F238E27FC236}">
                <a16:creationId xmlns:a16="http://schemas.microsoft.com/office/drawing/2014/main" id="{8FA7A79D-3873-424A-85F7-C8EF7FBAD7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75139" y="-1081402"/>
            <a:ext cx="6096851" cy="4572638"/>
          </a:xfrm>
          <a:prstGeom prst="rect">
            <a:avLst/>
          </a:prstGeom>
        </p:spPr>
      </p:pic>
      <p:pic>
        <p:nvPicPr>
          <p:cNvPr id="60" name="図 59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FCEC8C-54F7-4CB2-BB4B-DEDDC1C6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62803" y="3566160"/>
            <a:ext cx="6096851" cy="4572638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8AE3508-BB8C-4E50-A9D2-4B79292326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1449" y="356616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2680377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20574000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1419902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7833363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160358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-4626187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-11001162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1733549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7790800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14127164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153902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-4709774" y="866397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21418582">
            <a:off x="-1094146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17447051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20543350" y="866397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17329412" y="926501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-11046658" y="911062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-4722614" y="934659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1524707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7838898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14127163" y="9205066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20444840" y="920506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26703375" y="920506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26756107" y="870076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28458586" y="10427052"/>
            <a:ext cx="527894" cy="455081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2845858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2855065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22228811" y="10427052"/>
            <a:ext cx="527894" cy="455081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22228811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22320875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15853836" y="10427052"/>
            <a:ext cx="527894" cy="455081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1585383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1594590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9488174" y="10427052"/>
            <a:ext cx="527894" cy="455081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9488174" y="11028093"/>
            <a:ext cx="527894" cy="455081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258399" y="10427052"/>
            <a:ext cx="527894" cy="455081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258399" y="11028093"/>
            <a:ext cx="527894" cy="455081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-2971376" y="10427052"/>
            <a:ext cx="527894" cy="455081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-2971376" y="11028093"/>
            <a:ext cx="527894" cy="455081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>
            <a:off x="-9346351" y="10427052"/>
            <a:ext cx="527894" cy="455081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-9346351" y="11028093"/>
            <a:ext cx="527894" cy="455081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15680687" y="10427052"/>
            <a:ext cx="527894" cy="455081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15680687" y="11028093"/>
            <a:ext cx="527894" cy="455081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14015717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-7762755" y="10515542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-1462149" y="10545039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668620" y="105745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10827547" y="104746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17226508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15316310" y="9269102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-8874510" y="927186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-2605596" y="960315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639631" y="989838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10115714" y="986921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+1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23523669" y="1036821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/>
                </a:solidFill>
              </a:rPr>
              <a:t>+1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21158860" y="714945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21518733" y="5567083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9686502" y="10458044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8370444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-1198671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2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-572682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3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564271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4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681800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5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1315157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6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1936280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7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25678549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8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FB953B-FC97-484D-A435-4E1EC63B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7660C3-0771-4A5C-AFF3-5C81F597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429E30-281D-41D0-8340-8906E432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-228600" y="-640080"/>
            <a:ext cx="9936480" cy="6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3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BEBBA13-111F-4A3C-8C20-19519976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843188-0C82-4E25-AC81-4B4A9C6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1C783C-9CB1-44B6-B2B2-0754AD18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7400"/>
            <a:ext cx="9144000" cy="18764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2E4788-E329-4691-A9F0-129A69AA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811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AA9B4E-194A-49B9-83E6-86930C37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2163"/>
            <a:ext cx="9144000" cy="19059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8FB21C-0C28-4E90-8EC3-C5D26815C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776"/>
            <a:ext cx="9144000" cy="19002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985E30-6805-4DAD-A4D5-386835502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7881"/>
            <a:ext cx="9144000" cy="1900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CEE5B87-756C-4377-A63C-D55069905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839986"/>
            <a:ext cx="9144000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717917" y="1737360"/>
            <a:ext cx="7786003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9C0A178-BE53-4DDC-9D27-D51FD0CBA45C}"/>
                  </a:ext>
                </a:extLst>
              </p:cNvPr>
              <p:cNvSpPr/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rgbClr val="FF0000"/>
                    </a:solidFill>
                  </a:rPr>
                  <a:t>)</a:t>
                </a:r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C0A178-BE53-4DDC-9D27-D51FD0CBA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  <a:blipFill>
                <a:blip r:embed="rId16"/>
                <a:stretch>
                  <a:fillRect t="-11905" r="-189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1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641961-142E-4A61-AFED-7C74E4BC67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EAB801-8E08-43DE-9980-0FA710DF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09ECA171-44B8-441C-9712-6563B872E8CA}"/>
              </a:ext>
            </a:extLst>
          </p:cNvPr>
          <p:cNvSpPr/>
          <p:nvPr/>
        </p:nvSpPr>
        <p:spPr bwMode="auto">
          <a:xfrm>
            <a:off x="1325880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A3A9BAC-0F60-4187-A9E0-6FFA32FF0840}"/>
              </a:ext>
            </a:extLst>
          </p:cNvPr>
          <p:cNvSpPr/>
          <p:nvPr/>
        </p:nvSpPr>
        <p:spPr bwMode="auto">
          <a:xfrm>
            <a:off x="549275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8135AF-B4A0-4A51-8204-AD8F485BF904}"/>
              </a:ext>
            </a:extLst>
          </p:cNvPr>
          <p:cNvSpPr txBox="1"/>
          <p:nvPr/>
        </p:nvSpPr>
        <p:spPr>
          <a:xfrm>
            <a:off x="1219675" y="179534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F06152-AB1B-4350-86E4-8DF6C6F03AE1}"/>
              </a:ext>
            </a:extLst>
          </p:cNvPr>
          <p:cNvSpPr txBox="1"/>
          <p:nvPr/>
        </p:nvSpPr>
        <p:spPr>
          <a:xfrm>
            <a:off x="971209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B74735-1524-474F-BF86-E38AEB7889EC}"/>
              </a:ext>
            </a:extLst>
          </p:cNvPr>
          <p:cNvCxnSpPr>
            <a:cxnSpLocks/>
          </p:cNvCxnSpPr>
          <p:nvPr/>
        </p:nvCxnSpPr>
        <p:spPr bwMode="auto">
          <a:xfrm flipH="1">
            <a:off x="157352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F94E7D3-E833-4340-91FC-131FF26410CA}"/>
              </a:ext>
            </a:extLst>
          </p:cNvPr>
          <p:cNvCxnSpPr/>
          <p:nvPr/>
        </p:nvCxnSpPr>
        <p:spPr bwMode="auto">
          <a:xfrm flipH="1">
            <a:off x="1485900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/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/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楕円 14">
            <a:extLst>
              <a:ext uri="{FF2B5EF4-FFF2-40B4-BE49-F238E27FC236}">
                <a16:creationId xmlns:a16="http://schemas.microsoft.com/office/drawing/2014/main" id="{20FCB433-112C-4587-809B-64C3E3C367BC}"/>
              </a:ext>
            </a:extLst>
          </p:cNvPr>
          <p:cNvSpPr/>
          <p:nvPr/>
        </p:nvSpPr>
        <p:spPr bwMode="auto">
          <a:xfrm>
            <a:off x="3273448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A13603C-55D6-4F11-BE69-6AB59731FCFF}"/>
              </a:ext>
            </a:extLst>
          </p:cNvPr>
          <p:cNvSpPr/>
          <p:nvPr/>
        </p:nvSpPr>
        <p:spPr bwMode="auto">
          <a:xfrm>
            <a:off x="3166451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E857353-1F19-49D7-9695-F67BCCD812D5}"/>
              </a:ext>
            </a:extLst>
          </p:cNvPr>
          <p:cNvSpPr txBox="1"/>
          <p:nvPr/>
        </p:nvSpPr>
        <p:spPr>
          <a:xfrm>
            <a:off x="3730646" y="130302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0DF261E-5242-430E-B497-5807DF97ED11}"/>
              </a:ext>
            </a:extLst>
          </p:cNvPr>
          <p:cNvSpPr txBox="1"/>
          <p:nvPr/>
        </p:nvSpPr>
        <p:spPr>
          <a:xfrm>
            <a:off x="3588385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BE911E5-95F9-4BD2-91B3-7E836820F879}"/>
              </a:ext>
            </a:extLst>
          </p:cNvPr>
          <p:cNvSpPr/>
          <p:nvPr/>
        </p:nvSpPr>
        <p:spPr bwMode="auto">
          <a:xfrm>
            <a:off x="394305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20599C72-138E-4A3F-8412-F67A55E8E83B}"/>
              </a:ext>
            </a:extLst>
          </p:cNvPr>
          <p:cNvSpPr/>
          <p:nvPr/>
        </p:nvSpPr>
        <p:spPr bwMode="auto">
          <a:xfrm>
            <a:off x="461649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2214EF2-647E-482E-A5B2-F6BCE943A4B1}"/>
              </a:ext>
            </a:extLst>
          </p:cNvPr>
          <p:cNvCxnSpPr/>
          <p:nvPr/>
        </p:nvCxnSpPr>
        <p:spPr bwMode="auto">
          <a:xfrm flipH="1">
            <a:off x="3434717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/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5667207-CF15-4712-80DE-B1267A43400E}"/>
              </a:ext>
            </a:extLst>
          </p:cNvPr>
          <p:cNvCxnSpPr>
            <a:cxnSpLocks/>
          </p:cNvCxnSpPr>
          <p:nvPr/>
        </p:nvCxnSpPr>
        <p:spPr bwMode="auto">
          <a:xfrm flipH="1">
            <a:off x="4861708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C061C03-2CC0-492F-A6B0-620054D204EB}"/>
              </a:ext>
            </a:extLst>
          </p:cNvPr>
          <p:cNvCxnSpPr/>
          <p:nvPr/>
        </p:nvCxnSpPr>
        <p:spPr bwMode="auto">
          <a:xfrm flipH="1">
            <a:off x="477407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/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/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楕円 32">
            <a:extLst>
              <a:ext uri="{FF2B5EF4-FFF2-40B4-BE49-F238E27FC236}">
                <a16:creationId xmlns:a16="http://schemas.microsoft.com/office/drawing/2014/main" id="{70003C31-9D14-4B47-A7A1-D46E9C31CF72}"/>
              </a:ext>
            </a:extLst>
          </p:cNvPr>
          <p:cNvSpPr/>
          <p:nvPr/>
        </p:nvSpPr>
        <p:spPr bwMode="auto">
          <a:xfrm>
            <a:off x="646116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98C7C44E-DA1D-410E-99C1-655D304D28C7}"/>
              </a:ext>
            </a:extLst>
          </p:cNvPr>
          <p:cNvSpPr/>
          <p:nvPr/>
        </p:nvSpPr>
        <p:spPr bwMode="auto">
          <a:xfrm>
            <a:off x="646116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89AB618C-C398-4F34-B941-930A155A86BD}"/>
              </a:ext>
            </a:extLst>
          </p:cNvPr>
          <p:cNvSpPr/>
          <p:nvPr/>
        </p:nvSpPr>
        <p:spPr bwMode="auto">
          <a:xfrm>
            <a:off x="646116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9288B2E7-4B88-4BAA-9EBE-E0CBCA9D6F45}"/>
              </a:ext>
            </a:extLst>
          </p:cNvPr>
          <p:cNvSpPr/>
          <p:nvPr/>
        </p:nvSpPr>
        <p:spPr bwMode="auto">
          <a:xfrm>
            <a:off x="70145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9E987EB2-BA3C-4352-8C01-9AC42AEB2103}"/>
              </a:ext>
            </a:extLst>
          </p:cNvPr>
          <p:cNvSpPr/>
          <p:nvPr/>
        </p:nvSpPr>
        <p:spPr bwMode="auto">
          <a:xfrm>
            <a:off x="70145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1C2BC136-5677-4A48-808E-43E009DB2F7D}"/>
              </a:ext>
            </a:extLst>
          </p:cNvPr>
          <p:cNvSpPr/>
          <p:nvPr/>
        </p:nvSpPr>
        <p:spPr bwMode="auto">
          <a:xfrm>
            <a:off x="70145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2B3F672A-892C-4129-A3CA-9DA3CFA3C072}"/>
              </a:ext>
            </a:extLst>
          </p:cNvPr>
          <p:cNvSpPr/>
          <p:nvPr/>
        </p:nvSpPr>
        <p:spPr bwMode="auto">
          <a:xfrm>
            <a:off x="75584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E1DA2BB8-8482-4D1E-B2A1-45FD38A3360C}"/>
              </a:ext>
            </a:extLst>
          </p:cNvPr>
          <p:cNvSpPr/>
          <p:nvPr/>
        </p:nvSpPr>
        <p:spPr bwMode="auto">
          <a:xfrm>
            <a:off x="75584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E1E25CAA-FAE9-43E3-B4F2-319244AD92FA}"/>
              </a:ext>
            </a:extLst>
          </p:cNvPr>
          <p:cNvSpPr/>
          <p:nvPr/>
        </p:nvSpPr>
        <p:spPr bwMode="auto">
          <a:xfrm>
            <a:off x="75584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ECD0C04-5C25-474E-826E-28C4CB7FB959}"/>
              </a:ext>
            </a:extLst>
          </p:cNvPr>
          <p:cNvCxnSpPr>
            <a:stCxn id="35" idx="6"/>
            <a:endCxn id="38" idx="2"/>
          </p:cNvCxnSpPr>
          <p:nvPr/>
        </p:nvCxnSpPr>
        <p:spPr bwMode="auto">
          <a:xfrm>
            <a:off x="6735481" y="143106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E1D84DB-39EA-4621-97FD-7943B9622F24}"/>
              </a:ext>
            </a:extLst>
          </p:cNvPr>
          <p:cNvCxnSpPr>
            <a:stCxn id="34" idx="6"/>
            <a:endCxn id="38" idx="2"/>
          </p:cNvCxnSpPr>
          <p:nvPr/>
        </p:nvCxnSpPr>
        <p:spPr bwMode="auto">
          <a:xfrm flipV="1"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47BB082-640A-4CE9-AA76-F8C6F0696D69}"/>
              </a:ext>
            </a:extLst>
          </p:cNvPr>
          <p:cNvCxnSpPr>
            <a:stCxn id="33" idx="6"/>
            <a:endCxn id="38" idx="2"/>
          </p:cNvCxnSpPr>
          <p:nvPr/>
        </p:nvCxnSpPr>
        <p:spPr bwMode="auto">
          <a:xfrm flipV="1"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71555820-8FA8-433E-B83B-A48F2A1124DE}"/>
              </a:ext>
            </a:extLst>
          </p:cNvPr>
          <p:cNvCxnSpPr>
            <a:stCxn id="33" idx="6"/>
            <a:endCxn id="36" idx="2"/>
          </p:cNvCxnSpPr>
          <p:nvPr/>
        </p:nvCxnSpPr>
        <p:spPr bwMode="auto">
          <a:xfrm>
            <a:off x="6735481" y="2255517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56A3740-FC15-4B82-9EC7-067FDBD9B29D}"/>
              </a:ext>
            </a:extLst>
          </p:cNvPr>
          <p:cNvCxnSpPr>
            <a:stCxn id="34" idx="6"/>
            <a:endCxn id="36" idx="2"/>
          </p:cNvCxnSpPr>
          <p:nvPr/>
        </p:nvCxnSpPr>
        <p:spPr bwMode="auto">
          <a:xfrm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EB976D05-A4DE-4F04-BFA5-4CCDBFD20DA9}"/>
              </a:ext>
            </a:extLst>
          </p:cNvPr>
          <p:cNvCxnSpPr>
            <a:stCxn id="35" idx="6"/>
            <a:endCxn id="36" idx="2"/>
          </p:cNvCxnSpPr>
          <p:nvPr/>
        </p:nvCxnSpPr>
        <p:spPr bwMode="auto">
          <a:xfrm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B138FD8-0244-4E2F-855E-E6AD88D76519}"/>
              </a:ext>
            </a:extLst>
          </p:cNvPr>
          <p:cNvCxnSpPr>
            <a:stCxn id="34" idx="6"/>
            <a:endCxn id="37" idx="2"/>
          </p:cNvCxnSpPr>
          <p:nvPr/>
        </p:nvCxnSpPr>
        <p:spPr bwMode="auto">
          <a:xfrm>
            <a:off x="6735481" y="184254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D912048E-0809-4326-A4A4-C79F7B8C37F1}"/>
              </a:ext>
            </a:extLst>
          </p:cNvPr>
          <p:cNvCxnSpPr>
            <a:stCxn id="36" idx="6"/>
            <a:endCxn id="39" idx="2"/>
          </p:cNvCxnSpPr>
          <p:nvPr/>
        </p:nvCxnSpPr>
        <p:spPr bwMode="auto">
          <a:xfrm>
            <a:off x="7288861" y="2255517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CB82821F-F815-4BEC-AF23-1403C8AAC79F}"/>
              </a:ext>
            </a:extLst>
          </p:cNvPr>
          <p:cNvCxnSpPr>
            <a:stCxn id="36" idx="6"/>
            <a:endCxn id="40" idx="2"/>
          </p:cNvCxnSpPr>
          <p:nvPr/>
        </p:nvCxnSpPr>
        <p:spPr bwMode="auto">
          <a:xfrm flipV="1"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059AE3A-F5F6-4BD1-99AE-CBA067CC075F}"/>
              </a:ext>
            </a:extLst>
          </p:cNvPr>
          <p:cNvCxnSpPr>
            <a:stCxn id="36" idx="6"/>
            <a:endCxn id="41" idx="2"/>
          </p:cNvCxnSpPr>
          <p:nvPr/>
        </p:nvCxnSpPr>
        <p:spPr bwMode="auto">
          <a:xfrm flipV="1">
            <a:off x="7288861" y="1431068"/>
            <a:ext cx="26958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0A31EE9-E244-435A-B5E1-9DA454E3062F}"/>
              </a:ext>
            </a:extLst>
          </p:cNvPr>
          <p:cNvCxnSpPr>
            <a:stCxn id="38" idx="6"/>
            <a:endCxn id="41" idx="2"/>
          </p:cNvCxnSpPr>
          <p:nvPr/>
        </p:nvCxnSpPr>
        <p:spPr bwMode="auto">
          <a:xfrm>
            <a:off x="7288861" y="143106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909809CF-970F-447B-8B08-D128310272EF}"/>
              </a:ext>
            </a:extLst>
          </p:cNvPr>
          <p:cNvCxnSpPr>
            <a:stCxn id="38" idx="6"/>
            <a:endCxn id="40" idx="2"/>
          </p:cNvCxnSpPr>
          <p:nvPr/>
        </p:nvCxnSpPr>
        <p:spPr bwMode="auto">
          <a:xfrm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C9290AD-78BA-49A5-B5CB-7E903E43EA36}"/>
              </a:ext>
            </a:extLst>
          </p:cNvPr>
          <p:cNvCxnSpPr>
            <a:stCxn id="37" idx="6"/>
            <a:endCxn id="40" idx="2"/>
          </p:cNvCxnSpPr>
          <p:nvPr/>
        </p:nvCxnSpPr>
        <p:spPr bwMode="auto">
          <a:xfrm>
            <a:off x="72888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26FD653-6325-4972-902D-88286864AF3A}"/>
              </a:ext>
            </a:extLst>
          </p:cNvPr>
          <p:cNvCxnSpPr>
            <a:stCxn id="37" idx="6"/>
            <a:endCxn id="41" idx="2"/>
          </p:cNvCxnSpPr>
          <p:nvPr/>
        </p:nvCxnSpPr>
        <p:spPr bwMode="auto">
          <a:xfrm flipV="1"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5A41839-1076-4199-98AB-FDF100F30F75}"/>
              </a:ext>
            </a:extLst>
          </p:cNvPr>
          <p:cNvCxnSpPr>
            <a:stCxn id="37" idx="6"/>
            <a:endCxn id="39" idx="2"/>
          </p:cNvCxnSpPr>
          <p:nvPr/>
        </p:nvCxnSpPr>
        <p:spPr bwMode="auto">
          <a:xfrm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F53181C-8E44-4D5D-BF23-0886CAAAD781}"/>
              </a:ext>
            </a:extLst>
          </p:cNvPr>
          <p:cNvCxnSpPr>
            <a:cxnSpLocks/>
            <a:stCxn id="41" idx="6"/>
            <a:endCxn id="85" idx="2"/>
          </p:cNvCxnSpPr>
          <p:nvPr/>
        </p:nvCxnSpPr>
        <p:spPr bwMode="auto">
          <a:xfrm>
            <a:off x="78327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66A55B31-0799-488F-A615-DA603158D32B}"/>
              </a:ext>
            </a:extLst>
          </p:cNvPr>
          <p:cNvCxnSpPr>
            <a:cxnSpLocks/>
            <a:stCxn id="40" idx="6"/>
            <a:endCxn id="85" idx="2"/>
          </p:cNvCxnSpPr>
          <p:nvPr/>
        </p:nvCxnSpPr>
        <p:spPr bwMode="auto">
          <a:xfrm>
            <a:off x="78327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DF16FDB9-FE22-4B4F-AD82-9CC69C9C97BD}"/>
              </a:ext>
            </a:extLst>
          </p:cNvPr>
          <p:cNvCxnSpPr>
            <a:cxnSpLocks/>
            <a:stCxn id="39" idx="6"/>
            <a:endCxn id="85" idx="2"/>
          </p:cNvCxnSpPr>
          <p:nvPr/>
        </p:nvCxnSpPr>
        <p:spPr bwMode="auto">
          <a:xfrm flipV="1">
            <a:off x="78327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BE9F1A-9E02-483D-AB3E-3C62CEC4F08E}"/>
              </a:ext>
            </a:extLst>
          </p:cNvPr>
          <p:cNvSpPr/>
          <p:nvPr/>
        </p:nvSpPr>
        <p:spPr bwMode="auto">
          <a:xfrm rot="5400000">
            <a:off x="5291675" y="1693203"/>
            <a:ext cx="1500825" cy="3036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BCC66C9-2B2D-4BF6-AF5B-4335AAFCEFD0}"/>
              </a:ext>
            </a:extLst>
          </p:cNvPr>
          <p:cNvGrpSpPr/>
          <p:nvPr/>
        </p:nvGrpSpPr>
        <p:grpSpPr>
          <a:xfrm>
            <a:off x="6073140" y="1431068"/>
            <a:ext cx="388021" cy="830580"/>
            <a:chOff x="6187902" y="1431068"/>
            <a:chExt cx="273259" cy="830580"/>
          </a:xfrm>
        </p:grpSpPr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9B82F046-192E-46CE-9E40-53E823998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BA86E5E6-4709-4A1B-9FE9-3206C7D348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F193B8-994F-41B2-9CC2-B095BFEEB4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5" name="楕円 84">
            <a:extLst>
              <a:ext uri="{FF2B5EF4-FFF2-40B4-BE49-F238E27FC236}">
                <a16:creationId xmlns:a16="http://schemas.microsoft.com/office/drawing/2014/main" id="{4531AC14-5657-494B-98C3-F6831EF92A37}"/>
              </a:ext>
            </a:extLst>
          </p:cNvPr>
          <p:cNvSpPr/>
          <p:nvPr/>
        </p:nvSpPr>
        <p:spPr bwMode="auto">
          <a:xfrm>
            <a:off x="81023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77EDB59-1CB8-4098-B595-D01AA018C2A8}"/>
              </a:ext>
            </a:extLst>
          </p:cNvPr>
          <p:cNvSpPr/>
          <p:nvPr/>
        </p:nvSpPr>
        <p:spPr bwMode="auto">
          <a:xfrm rot="5400000">
            <a:off x="8174362" y="1965962"/>
            <a:ext cx="98464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35FF198B-B9CA-48A1-BDE4-57429B5A75F7}"/>
              </a:ext>
            </a:extLst>
          </p:cNvPr>
          <p:cNvCxnSpPr>
            <a:cxnSpLocks/>
            <a:stCxn id="85" idx="6"/>
          </p:cNvCxnSpPr>
          <p:nvPr/>
        </p:nvCxnSpPr>
        <p:spPr bwMode="auto">
          <a:xfrm>
            <a:off x="83766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1CC2FB9A-19C2-402F-A6AF-AB0ABE3A0B6D}"/>
              </a:ext>
            </a:extLst>
          </p:cNvPr>
          <p:cNvSpPr/>
          <p:nvPr/>
        </p:nvSpPr>
        <p:spPr bwMode="auto">
          <a:xfrm>
            <a:off x="5919594" y="2595440"/>
            <a:ext cx="2884251" cy="2632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48E67B65-4E48-4B69-8F88-1A567955EE75}"/>
              </a:ext>
            </a:extLst>
          </p:cNvPr>
          <p:cNvSpPr/>
          <p:nvPr/>
        </p:nvSpPr>
        <p:spPr bwMode="auto">
          <a:xfrm>
            <a:off x="5928714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D79C31AA-27BE-4DE0-B922-D843C42FFD49}"/>
              </a:ext>
            </a:extLst>
          </p:cNvPr>
          <p:cNvSpPr/>
          <p:nvPr/>
        </p:nvSpPr>
        <p:spPr bwMode="auto">
          <a:xfrm>
            <a:off x="8537090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71A3F259-5992-4DBD-A8AE-282ED3A63C17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 bwMode="auto">
          <a:xfrm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0E79D2DF-9721-479A-9EE3-D5430E8A9125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 bwMode="auto">
          <a:xfrm flipV="1"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A3691938-74A0-4ED6-ADD5-EDBEBCB666FA}"/>
              </a:ext>
            </a:extLst>
          </p:cNvPr>
          <p:cNvSpPr txBox="1"/>
          <p:nvPr/>
        </p:nvSpPr>
        <p:spPr>
          <a:xfrm>
            <a:off x="6794520" y="2573162"/>
            <a:ext cx="112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フリーフォーム: 図形 110">
            <a:extLst>
              <a:ext uri="{FF2B5EF4-FFF2-40B4-BE49-F238E27FC236}">
                <a16:creationId xmlns:a16="http://schemas.microsoft.com/office/drawing/2014/main" id="{6482B2A6-C9A5-4CAD-BBFB-FD791106F250}"/>
              </a:ext>
            </a:extLst>
          </p:cNvPr>
          <p:cNvSpPr/>
          <p:nvPr/>
        </p:nvSpPr>
        <p:spPr bwMode="auto">
          <a:xfrm>
            <a:off x="5813217" y="1104900"/>
            <a:ext cx="170029" cy="1760220"/>
          </a:xfrm>
          <a:custGeom>
            <a:avLst/>
            <a:gdLst>
              <a:gd name="connsiteX0" fmla="*/ 63304 w 126025"/>
              <a:gd name="connsiteY0" fmla="*/ 0 h 1760220"/>
              <a:gd name="connsiteX1" fmla="*/ 124264 w 126025"/>
              <a:gd name="connsiteY1" fmla="*/ 510540 h 1760220"/>
              <a:gd name="connsiteX2" fmla="*/ 2344 w 126025"/>
              <a:gd name="connsiteY2" fmla="*/ 1287780 h 1760220"/>
              <a:gd name="connsiteX3" fmla="*/ 55684 w 126025"/>
              <a:gd name="connsiteY3" fmla="*/ 1760220 h 1760220"/>
              <a:gd name="connsiteX0" fmla="*/ 61444 w 124165"/>
              <a:gd name="connsiteY0" fmla="*/ 0 h 1760220"/>
              <a:gd name="connsiteX1" fmla="*/ 122404 w 124165"/>
              <a:gd name="connsiteY1" fmla="*/ 510540 h 1760220"/>
              <a:gd name="connsiteX2" fmla="*/ 484 w 124165"/>
              <a:gd name="connsiteY2" fmla="*/ 1287780 h 1760220"/>
              <a:gd name="connsiteX3" fmla="*/ 84304 w 124165"/>
              <a:gd name="connsiteY3" fmla="*/ 1760220 h 1760220"/>
              <a:gd name="connsiteX0" fmla="*/ 23344 w 122559"/>
              <a:gd name="connsiteY0" fmla="*/ 0 h 1760220"/>
              <a:gd name="connsiteX1" fmla="*/ 122404 w 122559"/>
              <a:gd name="connsiteY1" fmla="*/ 510540 h 1760220"/>
              <a:gd name="connsiteX2" fmla="*/ 484 w 122559"/>
              <a:gd name="connsiteY2" fmla="*/ 1287780 h 1760220"/>
              <a:gd name="connsiteX3" fmla="*/ 84304 w 122559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1054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69697 w 147503"/>
              <a:gd name="connsiteY0" fmla="*/ 0 h 1760220"/>
              <a:gd name="connsiteX1" fmla="*/ 145897 w 147503"/>
              <a:gd name="connsiteY1" fmla="*/ 525780 h 1760220"/>
              <a:gd name="connsiteX2" fmla="*/ 1117 w 147503"/>
              <a:gd name="connsiteY2" fmla="*/ 1287780 h 1760220"/>
              <a:gd name="connsiteX3" fmla="*/ 84937 w 147503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6388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114579 w 173117"/>
              <a:gd name="connsiteY0" fmla="*/ 0 h 1760220"/>
              <a:gd name="connsiteX1" fmla="*/ 167919 w 173117"/>
              <a:gd name="connsiteY1" fmla="*/ 563880 h 1760220"/>
              <a:gd name="connsiteX2" fmla="*/ 279 w 173117"/>
              <a:gd name="connsiteY2" fmla="*/ 1287780 h 1760220"/>
              <a:gd name="connsiteX3" fmla="*/ 129819 w 173117"/>
              <a:gd name="connsiteY3" fmla="*/ 1760220 h 1760220"/>
              <a:gd name="connsiteX0" fmla="*/ 91795 w 148948"/>
              <a:gd name="connsiteY0" fmla="*/ 0 h 1760220"/>
              <a:gd name="connsiteX1" fmla="*/ 145135 w 148948"/>
              <a:gd name="connsiteY1" fmla="*/ 563880 h 1760220"/>
              <a:gd name="connsiteX2" fmla="*/ 355 w 148948"/>
              <a:gd name="connsiteY2" fmla="*/ 1287780 h 1760220"/>
              <a:gd name="connsiteX3" fmla="*/ 107035 w 148948"/>
              <a:gd name="connsiteY3" fmla="*/ 1760220 h 1760220"/>
              <a:gd name="connsiteX0" fmla="*/ 92282 w 171057"/>
              <a:gd name="connsiteY0" fmla="*/ 0 h 1760220"/>
              <a:gd name="connsiteX1" fmla="*/ 168482 w 171057"/>
              <a:gd name="connsiteY1" fmla="*/ 563880 h 1760220"/>
              <a:gd name="connsiteX2" fmla="*/ 842 w 171057"/>
              <a:gd name="connsiteY2" fmla="*/ 1287780 h 1760220"/>
              <a:gd name="connsiteX3" fmla="*/ 107522 w 171057"/>
              <a:gd name="connsiteY3" fmla="*/ 1760220 h 1760220"/>
              <a:gd name="connsiteX0" fmla="*/ 77042 w 170029"/>
              <a:gd name="connsiteY0" fmla="*/ 0 h 1760220"/>
              <a:gd name="connsiteX1" fmla="*/ 168482 w 170029"/>
              <a:gd name="connsiteY1" fmla="*/ 563880 h 1760220"/>
              <a:gd name="connsiteX2" fmla="*/ 842 w 170029"/>
              <a:gd name="connsiteY2" fmla="*/ 1287780 h 1760220"/>
              <a:gd name="connsiteX3" fmla="*/ 107522 w 170029"/>
              <a:gd name="connsiteY3" fmla="*/ 176022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29" h="1760220">
                <a:moveTo>
                  <a:pt x="77042" y="0"/>
                </a:moveTo>
                <a:cubicBezTo>
                  <a:pt x="112602" y="147955"/>
                  <a:pt x="181182" y="349250"/>
                  <a:pt x="168482" y="563880"/>
                </a:cubicBezTo>
                <a:cubicBezTo>
                  <a:pt x="155782" y="778510"/>
                  <a:pt x="11002" y="1088390"/>
                  <a:pt x="842" y="1287780"/>
                </a:cubicBezTo>
                <a:cubicBezTo>
                  <a:pt x="-9318" y="1487170"/>
                  <a:pt x="75137" y="1628140"/>
                  <a:pt x="107522" y="17602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C4B73CAE-F661-42CA-A7DE-46509C516EC3}"/>
              </a:ext>
            </a:extLst>
          </p:cNvPr>
          <p:cNvSpPr/>
          <p:nvPr/>
        </p:nvSpPr>
        <p:spPr bwMode="auto">
          <a:xfrm>
            <a:off x="5882640" y="2819400"/>
            <a:ext cx="2903220" cy="168252"/>
          </a:xfrm>
          <a:custGeom>
            <a:avLst/>
            <a:gdLst>
              <a:gd name="connsiteX0" fmla="*/ 0 w 2903220"/>
              <a:gd name="connsiteY0" fmla="*/ 0 h 168252"/>
              <a:gd name="connsiteX1" fmla="*/ 1417320 w 2903220"/>
              <a:gd name="connsiteY1" fmla="*/ 167640 h 168252"/>
              <a:gd name="connsiteX2" fmla="*/ 2903220 w 2903220"/>
              <a:gd name="connsiteY2" fmla="*/ 45720 h 1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3220" h="168252">
                <a:moveTo>
                  <a:pt x="0" y="0"/>
                </a:moveTo>
                <a:cubicBezTo>
                  <a:pt x="466725" y="80010"/>
                  <a:pt x="933450" y="160020"/>
                  <a:pt x="1417320" y="167640"/>
                </a:cubicBezTo>
                <a:cubicBezTo>
                  <a:pt x="1901190" y="175260"/>
                  <a:pt x="2402205" y="110490"/>
                  <a:pt x="2903220" y="457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5" name="フリーフォーム: 図形 114">
            <a:extLst>
              <a:ext uri="{FF2B5EF4-FFF2-40B4-BE49-F238E27FC236}">
                <a16:creationId xmlns:a16="http://schemas.microsoft.com/office/drawing/2014/main" id="{7D05F032-22C2-472B-B2CC-DA8C432DA19A}"/>
              </a:ext>
            </a:extLst>
          </p:cNvPr>
          <p:cNvSpPr/>
          <p:nvPr/>
        </p:nvSpPr>
        <p:spPr bwMode="auto">
          <a:xfrm>
            <a:off x="8750930" y="1607820"/>
            <a:ext cx="134826" cy="1264920"/>
          </a:xfrm>
          <a:custGeom>
            <a:avLst/>
            <a:gdLst>
              <a:gd name="connsiteX0" fmla="*/ 50170 w 134826"/>
              <a:gd name="connsiteY0" fmla="*/ 1264920 h 1264920"/>
              <a:gd name="connsiteX1" fmla="*/ 133990 w 134826"/>
              <a:gd name="connsiteY1" fmla="*/ 822960 h 1264920"/>
              <a:gd name="connsiteX2" fmla="*/ 4450 w 134826"/>
              <a:gd name="connsiteY2" fmla="*/ 403860 h 1264920"/>
              <a:gd name="connsiteX3" fmla="*/ 42550 w 134826"/>
              <a:gd name="connsiteY3" fmla="*/ 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26" h="1264920">
                <a:moveTo>
                  <a:pt x="50170" y="1264920"/>
                </a:moveTo>
                <a:cubicBezTo>
                  <a:pt x="95890" y="1115695"/>
                  <a:pt x="141610" y="966470"/>
                  <a:pt x="133990" y="822960"/>
                </a:cubicBezTo>
                <a:cubicBezTo>
                  <a:pt x="126370" y="679450"/>
                  <a:pt x="19690" y="541020"/>
                  <a:pt x="4450" y="403860"/>
                </a:cubicBezTo>
                <a:cubicBezTo>
                  <a:pt x="-10790" y="266700"/>
                  <a:pt x="15880" y="133350"/>
                  <a:pt x="42550" y="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53F61519-DAE4-4EAB-B08C-FA389AC280C2}"/>
              </a:ext>
            </a:extLst>
          </p:cNvPr>
          <p:cNvSpPr/>
          <p:nvPr/>
        </p:nvSpPr>
        <p:spPr bwMode="auto">
          <a:xfrm>
            <a:off x="648496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07387B8E-D0E1-4C2E-BDB0-04C4C536F06C}"/>
              </a:ext>
            </a:extLst>
          </p:cNvPr>
          <p:cNvSpPr/>
          <p:nvPr/>
        </p:nvSpPr>
        <p:spPr bwMode="auto">
          <a:xfrm>
            <a:off x="648496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2623C33C-BD15-4990-8BF1-CDFF2B4CD6EF}"/>
              </a:ext>
            </a:extLst>
          </p:cNvPr>
          <p:cNvSpPr/>
          <p:nvPr/>
        </p:nvSpPr>
        <p:spPr bwMode="auto">
          <a:xfrm>
            <a:off x="648496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135A33B7-1252-433A-BBD8-6E1F3DF0D8FD}"/>
              </a:ext>
            </a:extLst>
          </p:cNvPr>
          <p:cNvSpPr/>
          <p:nvPr/>
        </p:nvSpPr>
        <p:spPr bwMode="auto">
          <a:xfrm>
            <a:off x="70383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0" name="楕円 119">
            <a:extLst>
              <a:ext uri="{FF2B5EF4-FFF2-40B4-BE49-F238E27FC236}">
                <a16:creationId xmlns:a16="http://schemas.microsoft.com/office/drawing/2014/main" id="{7F0072AA-4E6B-477A-B556-7E1063159841}"/>
              </a:ext>
            </a:extLst>
          </p:cNvPr>
          <p:cNvSpPr/>
          <p:nvPr/>
        </p:nvSpPr>
        <p:spPr bwMode="auto">
          <a:xfrm>
            <a:off x="70383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楕円 120">
            <a:extLst>
              <a:ext uri="{FF2B5EF4-FFF2-40B4-BE49-F238E27FC236}">
                <a16:creationId xmlns:a16="http://schemas.microsoft.com/office/drawing/2014/main" id="{EB8547C2-A3A6-4075-8278-5245B0662757}"/>
              </a:ext>
            </a:extLst>
          </p:cNvPr>
          <p:cNvSpPr/>
          <p:nvPr/>
        </p:nvSpPr>
        <p:spPr bwMode="auto">
          <a:xfrm>
            <a:off x="70383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2" name="楕円 121">
            <a:extLst>
              <a:ext uri="{FF2B5EF4-FFF2-40B4-BE49-F238E27FC236}">
                <a16:creationId xmlns:a16="http://schemas.microsoft.com/office/drawing/2014/main" id="{262A284E-D2BD-4788-ADD3-A98A1F97B0F0}"/>
              </a:ext>
            </a:extLst>
          </p:cNvPr>
          <p:cNvSpPr/>
          <p:nvPr/>
        </p:nvSpPr>
        <p:spPr bwMode="auto">
          <a:xfrm>
            <a:off x="75822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3" name="楕円 122">
            <a:extLst>
              <a:ext uri="{FF2B5EF4-FFF2-40B4-BE49-F238E27FC236}">
                <a16:creationId xmlns:a16="http://schemas.microsoft.com/office/drawing/2014/main" id="{7A4B0B3E-F130-4D5A-A703-16CDADBADFC5}"/>
              </a:ext>
            </a:extLst>
          </p:cNvPr>
          <p:cNvSpPr/>
          <p:nvPr/>
        </p:nvSpPr>
        <p:spPr bwMode="auto">
          <a:xfrm>
            <a:off x="75822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1527D9EA-EEC2-46E9-8C96-A004B4361514}"/>
              </a:ext>
            </a:extLst>
          </p:cNvPr>
          <p:cNvSpPr/>
          <p:nvPr/>
        </p:nvSpPr>
        <p:spPr bwMode="auto">
          <a:xfrm>
            <a:off x="75822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890FF086-750B-4084-A60C-AD33D727E0A2}"/>
              </a:ext>
            </a:extLst>
          </p:cNvPr>
          <p:cNvCxnSpPr>
            <a:stCxn id="118" idx="6"/>
            <a:endCxn id="121" idx="2"/>
          </p:cNvCxnSpPr>
          <p:nvPr/>
        </p:nvCxnSpPr>
        <p:spPr bwMode="auto">
          <a:xfrm>
            <a:off x="6711677" y="363419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F3625E37-8097-4C31-8245-B1DD8C4AAC04}"/>
              </a:ext>
            </a:extLst>
          </p:cNvPr>
          <p:cNvCxnSpPr>
            <a:stCxn id="117" idx="6"/>
            <a:endCxn id="121" idx="2"/>
          </p:cNvCxnSpPr>
          <p:nvPr/>
        </p:nvCxnSpPr>
        <p:spPr bwMode="auto">
          <a:xfrm flipV="1"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C58E3A91-711E-4328-AA10-2AE0C6F86222}"/>
              </a:ext>
            </a:extLst>
          </p:cNvPr>
          <p:cNvCxnSpPr>
            <a:stCxn id="116" idx="6"/>
            <a:endCxn id="121" idx="2"/>
          </p:cNvCxnSpPr>
          <p:nvPr/>
        </p:nvCxnSpPr>
        <p:spPr bwMode="auto">
          <a:xfrm flipV="1"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4148C549-0285-45B1-8DE3-6311319894C9}"/>
              </a:ext>
            </a:extLst>
          </p:cNvPr>
          <p:cNvCxnSpPr>
            <a:stCxn id="116" idx="6"/>
            <a:endCxn id="119" idx="2"/>
          </p:cNvCxnSpPr>
          <p:nvPr/>
        </p:nvCxnSpPr>
        <p:spPr bwMode="auto">
          <a:xfrm>
            <a:off x="6711677" y="445864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9522724C-7845-4C04-8349-856AC5DEF0F7}"/>
              </a:ext>
            </a:extLst>
          </p:cNvPr>
          <p:cNvCxnSpPr>
            <a:stCxn id="117" idx="6"/>
            <a:endCxn id="119" idx="2"/>
          </p:cNvCxnSpPr>
          <p:nvPr/>
        </p:nvCxnSpPr>
        <p:spPr bwMode="auto">
          <a:xfrm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34A08A4-6819-4441-BF38-FF50C907CADA}"/>
              </a:ext>
            </a:extLst>
          </p:cNvPr>
          <p:cNvCxnSpPr>
            <a:stCxn id="118" idx="6"/>
            <a:endCxn id="119" idx="2"/>
          </p:cNvCxnSpPr>
          <p:nvPr/>
        </p:nvCxnSpPr>
        <p:spPr bwMode="auto">
          <a:xfrm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F7C46C86-1B3C-4055-A180-BD5D6F305982}"/>
              </a:ext>
            </a:extLst>
          </p:cNvPr>
          <p:cNvCxnSpPr>
            <a:stCxn id="117" idx="6"/>
            <a:endCxn id="120" idx="2"/>
          </p:cNvCxnSpPr>
          <p:nvPr/>
        </p:nvCxnSpPr>
        <p:spPr bwMode="auto">
          <a:xfrm>
            <a:off x="6711677" y="404567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69E5AB06-CADC-45D3-A362-748E8CBD4881}"/>
              </a:ext>
            </a:extLst>
          </p:cNvPr>
          <p:cNvCxnSpPr>
            <a:stCxn id="119" idx="6"/>
            <a:endCxn id="122" idx="2"/>
          </p:cNvCxnSpPr>
          <p:nvPr/>
        </p:nvCxnSpPr>
        <p:spPr bwMode="auto">
          <a:xfrm>
            <a:off x="7265057" y="445864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D5A444B2-9DB3-48F3-A977-82536670580C}"/>
              </a:ext>
            </a:extLst>
          </p:cNvPr>
          <p:cNvCxnSpPr>
            <a:stCxn id="119" idx="6"/>
            <a:endCxn id="123" idx="2"/>
          </p:cNvCxnSpPr>
          <p:nvPr/>
        </p:nvCxnSpPr>
        <p:spPr bwMode="auto">
          <a:xfrm flipV="1"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9139ED9-4649-4C35-B6BF-6E12AE951892}"/>
              </a:ext>
            </a:extLst>
          </p:cNvPr>
          <p:cNvCxnSpPr>
            <a:stCxn id="119" idx="6"/>
            <a:endCxn id="124" idx="2"/>
          </p:cNvCxnSpPr>
          <p:nvPr/>
        </p:nvCxnSpPr>
        <p:spPr bwMode="auto">
          <a:xfrm flipV="1">
            <a:off x="7265057" y="3634196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506B2D97-C44B-4BBE-8D5F-2A91F0CE2493}"/>
              </a:ext>
            </a:extLst>
          </p:cNvPr>
          <p:cNvCxnSpPr>
            <a:stCxn id="121" idx="6"/>
            <a:endCxn id="124" idx="2"/>
          </p:cNvCxnSpPr>
          <p:nvPr/>
        </p:nvCxnSpPr>
        <p:spPr bwMode="auto">
          <a:xfrm>
            <a:off x="7265057" y="363419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0D767D46-EE3F-4C8E-B725-2ACF1AE12A9B}"/>
              </a:ext>
            </a:extLst>
          </p:cNvPr>
          <p:cNvCxnSpPr>
            <a:stCxn id="121" idx="6"/>
            <a:endCxn id="123" idx="2"/>
          </p:cNvCxnSpPr>
          <p:nvPr/>
        </p:nvCxnSpPr>
        <p:spPr bwMode="auto">
          <a:xfrm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1239E76B-0F36-4F64-A43E-83263D91A78F}"/>
              </a:ext>
            </a:extLst>
          </p:cNvPr>
          <p:cNvCxnSpPr>
            <a:stCxn id="120" idx="6"/>
            <a:endCxn id="123" idx="2"/>
          </p:cNvCxnSpPr>
          <p:nvPr/>
        </p:nvCxnSpPr>
        <p:spPr bwMode="auto">
          <a:xfrm>
            <a:off x="72650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6A54BB9D-C2ED-4638-A3F7-C4430BB6B728}"/>
              </a:ext>
            </a:extLst>
          </p:cNvPr>
          <p:cNvCxnSpPr>
            <a:stCxn id="120" idx="6"/>
            <a:endCxn id="124" idx="2"/>
          </p:cNvCxnSpPr>
          <p:nvPr/>
        </p:nvCxnSpPr>
        <p:spPr bwMode="auto">
          <a:xfrm flipV="1"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3955A60D-034A-48B2-BC51-7EB81E6109A4}"/>
              </a:ext>
            </a:extLst>
          </p:cNvPr>
          <p:cNvCxnSpPr>
            <a:stCxn id="120" idx="6"/>
            <a:endCxn id="122" idx="2"/>
          </p:cNvCxnSpPr>
          <p:nvPr/>
        </p:nvCxnSpPr>
        <p:spPr bwMode="auto">
          <a:xfrm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63BFD8B4-2D68-481A-AB82-B49772627F61}"/>
              </a:ext>
            </a:extLst>
          </p:cNvPr>
          <p:cNvCxnSpPr>
            <a:cxnSpLocks/>
            <a:stCxn id="124" idx="6"/>
            <a:endCxn id="148" idx="2"/>
          </p:cNvCxnSpPr>
          <p:nvPr/>
        </p:nvCxnSpPr>
        <p:spPr bwMode="auto">
          <a:xfrm>
            <a:off x="78089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5D4BD40E-1829-47CC-B972-F5DA620ED1D7}"/>
              </a:ext>
            </a:extLst>
          </p:cNvPr>
          <p:cNvCxnSpPr>
            <a:cxnSpLocks/>
            <a:stCxn id="123" idx="6"/>
            <a:endCxn id="148" idx="2"/>
          </p:cNvCxnSpPr>
          <p:nvPr/>
        </p:nvCxnSpPr>
        <p:spPr bwMode="auto">
          <a:xfrm>
            <a:off x="78089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DE91D61-28BA-45EA-9CBD-0832CAC72FB7}"/>
              </a:ext>
            </a:extLst>
          </p:cNvPr>
          <p:cNvCxnSpPr>
            <a:cxnSpLocks/>
            <a:stCxn id="122" idx="6"/>
            <a:endCxn id="148" idx="2"/>
          </p:cNvCxnSpPr>
          <p:nvPr/>
        </p:nvCxnSpPr>
        <p:spPr bwMode="auto">
          <a:xfrm flipV="1">
            <a:off x="78089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48F412F7-55A9-4574-9B33-4CF14C2E5977}"/>
              </a:ext>
            </a:extLst>
          </p:cNvPr>
          <p:cNvSpPr/>
          <p:nvPr/>
        </p:nvSpPr>
        <p:spPr bwMode="auto">
          <a:xfrm rot="5400000">
            <a:off x="5341242" y="3888312"/>
            <a:ext cx="1426282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6678B7A1-66A0-44AC-99D7-02087FB31C56}"/>
              </a:ext>
            </a:extLst>
          </p:cNvPr>
          <p:cNvGrpSpPr/>
          <p:nvPr/>
        </p:nvGrpSpPr>
        <p:grpSpPr>
          <a:xfrm>
            <a:off x="6073140" y="3634195"/>
            <a:ext cx="388021" cy="830580"/>
            <a:chOff x="6187902" y="1431068"/>
            <a:chExt cx="273259" cy="830580"/>
          </a:xfrm>
        </p:grpSpPr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D43DAB72-33E8-45E2-8478-6DE69A281F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2359F65C-4092-4900-9817-CE3FA8F4DD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1988B5AD-63B2-4733-B8E5-1EDC294EE4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8" name="楕円 147">
            <a:extLst>
              <a:ext uri="{FF2B5EF4-FFF2-40B4-BE49-F238E27FC236}">
                <a16:creationId xmlns:a16="http://schemas.microsoft.com/office/drawing/2014/main" id="{771D059A-28E8-4865-AECE-292B9F13ABDC}"/>
              </a:ext>
            </a:extLst>
          </p:cNvPr>
          <p:cNvSpPr/>
          <p:nvPr/>
        </p:nvSpPr>
        <p:spPr bwMode="auto">
          <a:xfrm>
            <a:off x="81261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F49A0120-D4EE-421F-B6CF-05AAACE8BAE9}"/>
              </a:ext>
            </a:extLst>
          </p:cNvPr>
          <p:cNvSpPr/>
          <p:nvPr/>
        </p:nvSpPr>
        <p:spPr bwMode="auto">
          <a:xfrm rot="5400000">
            <a:off x="8174362" y="4111502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D6ACB11B-D894-46C1-87F6-EF1BFD9D3B06}"/>
              </a:ext>
            </a:extLst>
          </p:cNvPr>
          <p:cNvCxnSpPr>
            <a:cxnSpLocks/>
            <a:stCxn id="148" idx="6"/>
          </p:cNvCxnSpPr>
          <p:nvPr/>
        </p:nvCxnSpPr>
        <p:spPr bwMode="auto">
          <a:xfrm>
            <a:off x="8352857" y="4045676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37932DD3-396E-4121-A42D-FB9BC2C0B77D}"/>
              </a:ext>
            </a:extLst>
          </p:cNvPr>
          <p:cNvSpPr/>
          <p:nvPr/>
        </p:nvSpPr>
        <p:spPr bwMode="auto">
          <a:xfrm>
            <a:off x="5911974" y="4740980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2A088692-2CE2-4061-85DF-18DCEE52E035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 bwMode="auto">
          <a:xfrm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7670F8B9-E19E-4937-9452-07EFAFF97B58}"/>
              </a:ext>
            </a:extLst>
          </p:cNvPr>
          <p:cNvCxnSpPr>
            <a:cxnSpLocks/>
            <a:stCxn id="116" idx="6"/>
            <a:endCxn id="120" idx="2"/>
          </p:cNvCxnSpPr>
          <p:nvPr/>
        </p:nvCxnSpPr>
        <p:spPr bwMode="auto">
          <a:xfrm flipV="1"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1D8CAF5F-0FE2-43D0-9E06-210DCA36F8A0}"/>
              </a:ext>
            </a:extLst>
          </p:cNvPr>
          <p:cNvSpPr txBox="1"/>
          <p:nvPr/>
        </p:nvSpPr>
        <p:spPr>
          <a:xfrm>
            <a:off x="6773840" y="4734091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/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/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/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/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楕円 163">
            <a:extLst>
              <a:ext uri="{FF2B5EF4-FFF2-40B4-BE49-F238E27FC236}">
                <a16:creationId xmlns:a16="http://schemas.microsoft.com/office/drawing/2014/main" id="{898AF7D5-2ED8-43CE-9008-5406F7F0D312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77AFF2BC-5A96-4F37-8DA3-0BA7F92D66AD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楕円 165">
            <a:extLst>
              <a:ext uri="{FF2B5EF4-FFF2-40B4-BE49-F238E27FC236}">
                <a16:creationId xmlns:a16="http://schemas.microsoft.com/office/drawing/2014/main" id="{FECA8E5E-A260-43EC-A0E7-46721E043C32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7" name="楕円 166">
            <a:extLst>
              <a:ext uri="{FF2B5EF4-FFF2-40B4-BE49-F238E27FC236}">
                <a16:creationId xmlns:a16="http://schemas.microsoft.com/office/drawing/2014/main" id="{F5769DF4-7BA8-4328-81BC-64C13960C5EB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ACF77500-4EE1-4FD1-BD60-D548341D5EE6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B28533F1-6558-4DAF-B2EF-E5BF37B9318C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FB3F38C7-5A6A-4C48-B3ED-479851665D9E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4C5B0292-993F-4F83-8DE1-B33EB340B77B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0C74E86C-A3DF-473B-82ED-A9CBE57337D4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939F87F-F384-4E35-A9BC-51904AD078B5}"/>
              </a:ext>
            </a:extLst>
          </p:cNvPr>
          <p:cNvCxnSpPr>
            <a:stCxn id="166" idx="6"/>
            <a:endCxn id="16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FE18409D-8F81-4839-AF6A-A08B66EACA8D}"/>
              </a:ext>
            </a:extLst>
          </p:cNvPr>
          <p:cNvCxnSpPr>
            <a:stCxn id="165" idx="6"/>
            <a:endCxn id="16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75C9DD47-63E9-4BAA-9F09-FF5998AEB027}"/>
              </a:ext>
            </a:extLst>
          </p:cNvPr>
          <p:cNvCxnSpPr>
            <a:stCxn id="164" idx="6"/>
            <a:endCxn id="16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A01B641F-DCB0-44FA-8FE4-CE908F631F3E}"/>
              </a:ext>
            </a:extLst>
          </p:cNvPr>
          <p:cNvCxnSpPr>
            <a:stCxn id="164" idx="6"/>
            <a:endCxn id="16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327EF342-999F-42F6-B405-364492F1EE04}"/>
              </a:ext>
            </a:extLst>
          </p:cNvPr>
          <p:cNvCxnSpPr>
            <a:stCxn id="165" idx="6"/>
            <a:endCxn id="16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16C6A8B7-5FC9-439B-B0DB-E9FC98842396}"/>
              </a:ext>
            </a:extLst>
          </p:cNvPr>
          <p:cNvCxnSpPr>
            <a:stCxn id="166" idx="6"/>
            <a:endCxn id="16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E232E11-2DE8-40D4-A4BE-0B3014984C14}"/>
              </a:ext>
            </a:extLst>
          </p:cNvPr>
          <p:cNvCxnSpPr>
            <a:stCxn id="165" idx="6"/>
            <a:endCxn id="16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0E63E9BC-8055-4373-A76C-8675E6291238}"/>
              </a:ext>
            </a:extLst>
          </p:cNvPr>
          <p:cNvCxnSpPr>
            <a:stCxn id="167" idx="6"/>
            <a:endCxn id="17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EA9BB591-81A8-43E7-8447-E7E61518D882}"/>
              </a:ext>
            </a:extLst>
          </p:cNvPr>
          <p:cNvCxnSpPr>
            <a:stCxn id="167" idx="6"/>
            <a:endCxn id="17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6C6DFA59-73DB-4FAB-BC29-5359F765B005}"/>
              </a:ext>
            </a:extLst>
          </p:cNvPr>
          <p:cNvCxnSpPr>
            <a:stCxn id="167" idx="6"/>
            <a:endCxn id="17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D1466ECF-64FF-443E-9885-FD246F8FF025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E0F75B04-1366-42CE-ABFA-999C82A1DE82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39C016C2-2233-4FD4-ADAB-A284076ECAE7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5E850F67-5971-4192-BEC4-4884CF570DBE}"/>
              </a:ext>
            </a:extLst>
          </p:cNvPr>
          <p:cNvCxnSpPr>
            <a:stCxn id="168" idx="6"/>
            <a:endCxn id="17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DDF6937C-F8F8-4C08-9B14-A83408988608}"/>
              </a:ext>
            </a:extLst>
          </p:cNvPr>
          <p:cNvCxnSpPr>
            <a:stCxn id="168" idx="6"/>
            <a:endCxn id="17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396E747C-B871-4348-8604-AF7F36CB5604}"/>
              </a:ext>
            </a:extLst>
          </p:cNvPr>
          <p:cNvCxnSpPr>
            <a:cxnSpLocks/>
            <a:stCxn id="172" idx="6"/>
            <a:endCxn id="196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3128A59-F45E-4B1F-9585-6B6A9B1A1DE9}"/>
              </a:ext>
            </a:extLst>
          </p:cNvPr>
          <p:cNvCxnSpPr>
            <a:cxnSpLocks/>
            <a:stCxn id="171" idx="6"/>
            <a:endCxn id="196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09880328-0FF6-4539-99D7-3FEE309C15E1}"/>
              </a:ext>
            </a:extLst>
          </p:cNvPr>
          <p:cNvCxnSpPr>
            <a:cxnSpLocks/>
            <a:stCxn id="170" idx="6"/>
            <a:endCxn id="196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1" name="正方形/長方形 190">
            <a:extLst>
              <a:ext uri="{FF2B5EF4-FFF2-40B4-BE49-F238E27FC236}">
                <a16:creationId xmlns:a16="http://schemas.microsoft.com/office/drawing/2014/main" id="{FB26427D-AD3C-4819-8EE3-D9D9BB5CD071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1B4C6E15-0CF8-4866-86CF-D7B54138F464}"/>
              </a:ext>
            </a:extLst>
          </p:cNvPr>
          <p:cNvCxnSpPr>
            <a:cxnSpLocks/>
            <a:endCxn id="16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BD570D53-D803-4DBD-B78D-6CD286707D1E}"/>
              </a:ext>
            </a:extLst>
          </p:cNvPr>
          <p:cNvCxnSpPr>
            <a:cxnSpLocks/>
            <a:endCxn id="16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39DE256E-7583-4373-BAEE-6BBBB98A9227}"/>
              </a:ext>
            </a:extLst>
          </p:cNvPr>
          <p:cNvCxnSpPr>
            <a:cxnSpLocks/>
            <a:endCxn id="16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楕円 195">
            <a:extLst>
              <a:ext uri="{FF2B5EF4-FFF2-40B4-BE49-F238E27FC236}">
                <a16:creationId xmlns:a16="http://schemas.microsoft.com/office/drawing/2014/main" id="{9A7F3328-B6E2-4E3F-9EC5-B20046FEB5AF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C33F237D-3589-4317-A929-DD7D3B08C1FF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AB2479A8-66BD-4261-89E5-A05A6DCC3C15}"/>
              </a:ext>
            </a:extLst>
          </p:cNvPr>
          <p:cNvCxnSpPr>
            <a:cxnSpLocks/>
            <a:stCxn id="196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39658B94-9A89-4F52-A746-D1FFF5F4FA33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06C4846F-EF98-4144-8B96-3BE0FAD86845}"/>
              </a:ext>
            </a:extLst>
          </p:cNvPr>
          <p:cNvCxnSpPr>
            <a:cxnSpLocks/>
            <a:stCxn id="166" idx="6"/>
            <a:endCxn id="16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4A38D80D-B6F6-49E7-B088-4AD257892AC0}"/>
              </a:ext>
            </a:extLst>
          </p:cNvPr>
          <p:cNvCxnSpPr>
            <a:cxnSpLocks/>
            <a:stCxn id="164" idx="6"/>
            <a:endCxn id="16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BD1352FD-1133-4729-869B-398A2796816A}"/>
              </a:ext>
            </a:extLst>
          </p:cNvPr>
          <p:cNvSpPr txBox="1"/>
          <p:nvPr/>
        </p:nvSpPr>
        <p:spPr>
          <a:xfrm>
            <a:off x="2301298" y="5645899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2D77CA88-5BD8-4BDB-8871-F49162F34E27}"/>
              </a:ext>
            </a:extLst>
          </p:cNvPr>
          <p:cNvCxnSpPr/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AAA015C5-7119-4E0E-A99A-FD37F63A907F}"/>
              </a:ext>
            </a:extLst>
          </p:cNvPr>
          <p:cNvSpPr/>
          <p:nvPr/>
        </p:nvSpPr>
        <p:spPr bwMode="auto">
          <a:xfrm>
            <a:off x="3019226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5D4E3984-A5A0-4D80-80E5-7575EF6DA6CD}"/>
              </a:ext>
            </a:extLst>
          </p:cNvPr>
          <p:cNvSpPr/>
          <p:nvPr/>
        </p:nvSpPr>
        <p:spPr bwMode="auto">
          <a:xfrm>
            <a:off x="2472246" y="4343400"/>
            <a:ext cx="414909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1EAE16A2-272F-4EFA-B485-EC1593343D80}"/>
              </a:ext>
            </a:extLst>
          </p:cNvPr>
          <p:cNvSpPr/>
          <p:nvPr/>
        </p:nvSpPr>
        <p:spPr bwMode="auto">
          <a:xfrm>
            <a:off x="3562731" y="4734184"/>
            <a:ext cx="414909" cy="4217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9249E93A-E588-454C-9137-71F87D60DDF6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211D1B3-62BA-43C3-9FC4-F88E53787649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867D751B-A714-414B-8D83-B8F2EE80327D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4131F9-B3F0-4EF6-B5EA-910FE22AA316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AD22E33-4C00-452A-9842-075DC7D1C4AD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328F7DD-BA16-430D-B32C-AF09AF2D7E3F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59CCEC7-66B2-4F15-BC65-CEEBAA862878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558AFA5-3784-4657-A73E-21352E7E3CE7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B61332-6D4B-4161-A94C-49689110D0FF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4181BA7-C79B-465B-BCD6-5F7BAC4BA2D8}"/>
              </a:ext>
            </a:extLst>
          </p:cNvPr>
          <p:cNvCxnSpPr>
            <a:stCxn id="6" idx="6"/>
            <a:endCxn id="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75A4C39-7303-46A4-94E9-E14D42F21713}"/>
              </a:ext>
            </a:extLst>
          </p:cNvPr>
          <p:cNvCxnSpPr>
            <a:stCxn id="5" idx="6"/>
            <a:endCxn id="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53C6691-BFBD-4D9C-AE07-1029865A11D6}"/>
              </a:ext>
            </a:extLst>
          </p:cNvPr>
          <p:cNvCxnSpPr>
            <a:stCxn id="4" idx="6"/>
            <a:endCxn id="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42EC8D-FE7F-4103-A9EF-B625E031F895}"/>
              </a:ext>
            </a:extLst>
          </p:cNvPr>
          <p:cNvCxnSpPr>
            <a:stCxn id="4" idx="6"/>
            <a:endCxn id="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30CA6D9-637F-463B-BE5C-9F306341814B}"/>
              </a:ext>
            </a:extLst>
          </p:cNvPr>
          <p:cNvCxnSpPr>
            <a:stCxn id="5" idx="6"/>
            <a:endCxn id="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CA85F5B-8452-45FA-8289-ED0FE8D22822}"/>
              </a:ext>
            </a:extLst>
          </p:cNvPr>
          <p:cNvCxnSpPr>
            <a:stCxn id="6" idx="6"/>
            <a:endCxn id="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6248B94-32A2-45C6-8E5A-F6922BEBEA46}"/>
              </a:ext>
            </a:extLst>
          </p:cNvPr>
          <p:cNvCxnSpPr>
            <a:stCxn id="5" idx="6"/>
            <a:endCxn id="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5DDFD61-0100-4690-AF35-9A496E00E16E}"/>
              </a:ext>
            </a:extLst>
          </p:cNvPr>
          <p:cNvCxnSpPr>
            <a:stCxn id="7" idx="6"/>
            <a:endCxn id="1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CC2D9F8-6B4C-4E73-86CF-6C510DC7CE9D}"/>
              </a:ext>
            </a:extLst>
          </p:cNvPr>
          <p:cNvCxnSpPr>
            <a:stCxn id="7" idx="6"/>
            <a:endCxn id="1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E1E1E2F-276F-4963-AAEC-0B7D657DA99B}"/>
              </a:ext>
            </a:extLst>
          </p:cNvPr>
          <p:cNvCxnSpPr>
            <a:stCxn id="7" idx="6"/>
            <a:endCxn id="1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57464B4-498F-4A17-AB55-FD2A7AAA17D8}"/>
              </a:ext>
            </a:extLst>
          </p:cNvPr>
          <p:cNvCxnSpPr>
            <a:stCxn id="9" idx="6"/>
            <a:endCxn id="1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01F0C66-D42F-4050-9265-5C11C88C6A8F}"/>
              </a:ext>
            </a:extLst>
          </p:cNvPr>
          <p:cNvCxnSpPr>
            <a:stCxn id="9" idx="6"/>
            <a:endCxn id="1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4818875-8E69-4FCC-A229-9398B2471CAF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71B76C4-3D41-4F86-867B-D6A09F2EE35A}"/>
              </a:ext>
            </a:extLst>
          </p:cNvPr>
          <p:cNvCxnSpPr>
            <a:stCxn id="8" idx="6"/>
            <a:endCxn id="1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766B0EF-3327-4695-8C42-91B6AD59E9DE}"/>
              </a:ext>
            </a:extLst>
          </p:cNvPr>
          <p:cNvCxnSpPr>
            <a:stCxn id="8" idx="6"/>
            <a:endCxn id="1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BE3B7EB-68C9-49E6-81FF-4D76571DDA41}"/>
              </a:ext>
            </a:extLst>
          </p:cNvPr>
          <p:cNvCxnSpPr>
            <a:cxnSpLocks/>
            <a:stCxn id="12" idx="6"/>
            <a:endCxn id="35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50684AE-4FBF-427A-94D6-B484522DE3E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B6AFBA40-B027-42A2-ADDA-D3BC616FF1E9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92A5860-270D-4415-8368-9754B96A79B6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8B35358-5E15-4717-9F68-1B75CF2CC667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12BEA78-3A10-46C1-B240-AEF65CCEBCCC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20C39A5B-F591-4616-8275-EA68276C6B35}"/>
              </a:ext>
            </a:extLst>
          </p:cNvPr>
          <p:cNvCxnSpPr>
            <a:cxnSpLocks/>
            <a:endCxn id="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9AE2F3E9-1BD3-4F09-9638-B36222A448F4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C3C9439A-5ECC-472E-A8C1-BB5AA92726F5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B4043A05-A164-4C9B-9997-3D44DF0CDF43}"/>
              </a:ext>
            </a:extLst>
          </p:cNvPr>
          <p:cNvCxnSpPr>
            <a:cxnSpLocks/>
            <a:stCxn id="35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66E425A-741B-4B3B-B949-577904E82DFF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FC8AD07-6FE5-40B7-BD34-07049DF53D9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A4AD4FE3-19B1-4127-A51E-700CBA81CCEA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BD95690-3609-40EC-922B-872C66871634}"/>
              </a:ext>
            </a:extLst>
          </p:cNvPr>
          <p:cNvSpPr txBox="1"/>
          <p:nvPr/>
        </p:nvSpPr>
        <p:spPr>
          <a:xfrm>
            <a:off x="1853668" y="5645899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6885E4F2-9D2C-46F7-AAD8-72ECF11FD52D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753694C-BBEA-416E-944C-09A26C7584B7}"/>
              </a:ext>
            </a:extLst>
          </p:cNvPr>
          <p:cNvSpPr txBox="1"/>
          <p:nvPr/>
        </p:nvSpPr>
        <p:spPr>
          <a:xfrm>
            <a:off x="1323620" y="4490134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1E94C9A-DA66-4ADE-8A81-74D47583B7E9}"/>
              </a:ext>
            </a:extLst>
          </p:cNvPr>
          <p:cNvSpPr txBox="1"/>
          <p:nvPr/>
        </p:nvSpPr>
        <p:spPr>
          <a:xfrm>
            <a:off x="3864267" y="4505792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6E65D8C-6455-4BEF-9846-F64BF2FAB03F}"/>
              </a:ext>
            </a:extLst>
          </p:cNvPr>
          <p:cNvSpPr txBox="1"/>
          <p:nvPr/>
        </p:nvSpPr>
        <p:spPr>
          <a:xfrm>
            <a:off x="3629490" y="5221901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/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819C395-3377-4163-ACB7-D03575296688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7560" y="507492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楕円 101">
            <a:extLst>
              <a:ext uri="{FF2B5EF4-FFF2-40B4-BE49-F238E27FC236}">
                <a16:creationId xmlns:a16="http://schemas.microsoft.com/office/drawing/2014/main" id="{4EC1734D-4CB3-43F2-BE75-33889A9F36A3}"/>
              </a:ext>
            </a:extLst>
          </p:cNvPr>
          <p:cNvSpPr/>
          <p:nvPr/>
        </p:nvSpPr>
        <p:spPr bwMode="auto">
          <a:xfrm>
            <a:off x="201242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85C4F578-0075-48AE-8489-E231F8405EAC}"/>
              </a:ext>
            </a:extLst>
          </p:cNvPr>
          <p:cNvSpPr/>
          <p:nvPr/>
        </p:nvSpPr>
        <p:spPr bwMode="auto">
          <a:xfrm>
            <a:off x="201242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B03C3E49-B099-4A0F-B4E4-5464158A9DB3}"/>
              </a:ext>
            </a:extLst>
          </p:cNvPr>
          <p:cNvSpPr/>
          <p:nvPr/>
        </p:nvSpPr>
        <p:spPr bwMode="auto">
          <a:xfrm>
            <a:off x="201242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DCF930B8-42D7-4EDC-ACCF-1D23C6D163C9}"/>
              </a:ext>
            </a:extLst>
          </p:cNvPr>
          <p:cNvSpPr/>
          <p:nvPr/>
        </p:nvSpPr>
        <p:spPr bwMode="auto">
          <a:xfrm>
            <a:off x="256580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51120D01-22B9-4459-A4DA-D4A8DDB6F5B8}"/>
              </a:ext>
            </a:extLst>
          </p:cNvPr>
          <p:cNvSpPr/>
          <p:nvPr/>
        </p:nvSpPr>
        <p:spPr bwMode="auto">
          <a:xfrm>
            <a:off x="256580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2485910D-A09B-4AEA-AF8A-0A9696DACA38}"/>
              </a:ext>
            </a:extLst>
          </p:cNvPr>
          <p:cNvSpPr/>
          <p:nvPr/>
        </p:nvSpPr>
        <p:spPr bwMode="auto">
          <a:xfrm>
            <a:off x="256580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722F7D1-E07F-4AA8-9AFE-FDB21AEBF9AD}"/>
              </a:ext>
            </a:extLst>
          </p:cNvPr>
          <p:cNvSpPr/>
          <p:nvPr/>
        </p:nvSpPr>
        <p:spPr bwMode="auto">
          <a:xfrm>
            <a:off x="3109704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9" name="楕円 108">
            <a:extLst>
              <a:ext uri="{FF2B5EF4-FFF2-40B4-BE49-F238E27FC236}">
                <a16:creationId xmlns:a16="http://schemas.microsoft.com/office/drawing/2014/main" id="{AEB7CA10-308E-46C3-BC13-AF94FC2A7530}"/>
              </a:ext>
            </a:extLst>
          </p:cNvPr>
          <p:cNvSpPr/>
          <p:nvPr/>
        </p:nvSpPr>
        <p:spPr bwMode="auto">
          <a:xfrm>
            <a:off x="3109704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楕円 109">
            <a:extLst>
              <a:ext uri="{FF2B5EF4-FFF2-40B4-BE49-F238E27FC236}">
                <a16:creationId xmlns:a16="http://schemas.microsoft.com/office/drawing/2014/main" id="{38667DD5-3DB0-43DB-8386-E86B95B5D2FF}"/>
              </a:ext>
            </a:extLst>
          </p:cNvPr>
          <p:cNvSpPr/>
          <p:nvPr/>
        </p:nvSpPr>
        <p:spPr bwMode="auto">
          <a:xfrm>
            <a:off x="3109704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3F79F6C-0953-4BB9-9EB0-FEE4AF20D72E}"/>
              </a:ext>
            </a:extLst>
          </p:cNvPr>
          <p:cNvCxnSpPr>
            <a:stCxn id="104" idx="6"/>
            <a:endCxn id="107" idx="2"/>
          </p:cNvCxnSpPr>
          <p:nvPr/>
        </p:nvCxnSpPr>
        <p:spPr bwMode="auto">
          <a:xfrm>
            <a:off x="2239135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1E6148CE-6346-47CB-91F8-65640D7E3F88}"/>
              </a:ext>
            </a:extLst>
          </p:cNvPr>
          <p:cNvCxnSpPr>
            <a:stCxn id="103" idx="6"/>
            <a:endCxn id="107" idx="2"/>
          </p:cNvCxnSpPr>
          <p:nvPr/>
        </p:nvCxnSpPr>
        <p:spPr bwMode="auto">
          <a:xfrm flipV="1"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26D61738-EAD5-4057-9CA5-972D5FE98DEE}"/>
              </a:ext>
            </a:extLst>
          </p:cNvPr>
          <p:cNvCxnSpPr>
            <a:stCxn id="102" idx="6"/>
            <a:endCxn id="107" idx="2"/>
          </p:cNvCxnSpPr>
          <p:nvPr/>
        </p:nvCxnSpPr>
        <p:spPr bwMode="auto">
          <a:xfrm flipV="1"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0572934C-CB56-4699-B773-F29CE174B0F3}"/>
              </a:ext>
            </a:extLst>
          </p:cNvPr>
          <p:cNvCxnSpPr>
            <a:stCxn id="102" idx="6"/>
            <a:endCxn id="105" idx="2"/>
          </p:cNvCxnSpPr>
          <p:nvPr/>
        </p:nvCxnSpPr>
        <p:spPr bwMode="auto">
          <a:xfrm>
            <a:off x="2239135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A6801CE-F7BA-4AC4-BC82-794A1BEE9E34}"/>
              </a:ext>
            </a:extLst>
          </p:cNvPr>
          <p:cNvCxnSpPr>
            <a:stCxn id="103" idx="6"/>
            <a:endCxn id="105" idx="2"/>
          </p:cNvCxnSpPr>
          <p:nvPr/>
        </p:nvCxnSpPr>
        <p:spPr bwMode="auto">
          <a:xfrm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D9CED0A7-2E54-4F8F-AA03-3D6501D9B109}"/>
              </a:ext>
            </a:extLst>
          </p:cNvPr>
          <p:cNvCxnSpPr>
            <a:stCxn id="104" idx="6"/>
            <a:endCxn id="105" idx="2"/>
          </p:cNvCxnSpPr>
          <p:nvPr/>
        </p:nvCxnSpPr>
        <p:spPr bwMode="auto">
          <a:xfrm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D33C2CC-FD0D-4061-BBA9-6C47A5B894E0}"/>
              </a:ext>
            </a:extLst>
          </p:cNvPr>
          <p:cNvCxnSpPr>
            <a:stCxn id="103" idx="6"/>
            <a:endCxn id="106" idx="2"/>
          </p:cNvCxnSpPr>
          <p:nvPr/>
        </p:nvCxnSpPr>
        <p:spPr bwMode="auto">
          <a:xfrm>
            <a:off x="2239135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13D3C1A3-EFB5-4DFD-A53F-EFB9AD515A42}"/>
              </a:ext>
            </a:extLst>
          </p:cNvPr>
          <p:cNvCxnSpPr>
            <a:stCxn id="105" idx="6"/>
            <a:endCxn id="108" idx="2"/>
          </p:cNvCxnSpPr>
          <p:nvPr/>
        </p:nvCxnSpPr>
        <p:spPr bwMode="auto">
          <a:xfrm>
            <a:off x="2792515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703183AE-343D-416A-AF0C-6C03ED7AE885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 bwMode="auto">
          <a:xfrm flipV="1"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7CA0DA96-95AB-4688-9980-1F37A401EC32}"/>
              </a:ext>
            </a:extLst>
          </p:cNvPr>
          <p:cNvCxnSpPr>
            <a:stCxn id="105" idx="6"/>
            <a:endCxn id="110" idx="2"/>
          </p:cNvCxnSpPr>
          <p:nvPr/>
        </p:nvCxnSpPr>
        <p:spPr bwMode="auto">
          <a:xfrm flipV="1">
            <a:off x="2792515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55C50663-C969-43C1-B132-06532EB8FEA7}"/>
              </a:ext>
            </a:extLst>
          </p:cNvPr>
          <p:cNvCxnSpPr>
            <a:stCxn id="107" idx="6"/>
            <a:endCxn id="110" idx="2"/>
          </p:cNvCxnSpPr>
          <p:nvPr/>
        </p:nvCxnSpPr>
        <p:spPr bwMode="auto">
          <a:xfrm>
            <a:off x="2792515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DDF1C9A-D06F-4658-9B45-44087F066D87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 bwMode="auto">
          <a:xfrm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49A3DD81-2BC4-47D3-A61C-60DEBD9013D8}"/>
              </a:ext>
            </a:extLst>
          </p:cNvPr>
          <p:cNvCxnSpPr>
            <a:cxnSpLocks/>
            <a:stCxn id="106" idx="6"/>
            <a:endCxn id="109" idx="2"/>
          </p:cNvCxnSpPr>
          <p:nvPr/>
        </p:nvCxnSpPr>
        <p:spPr bwMode="auto">
          <a:xfrm>
            <a:off x="27925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27C7CDB4-B03C-432E-BE1E-16018D646CA7}"/>
              </a:ext>
            </a:extLst>
          </p:cNvPr>
          <p:cNvCxnSpPr>
            <a:stCxn id="106" idx="6"/>
            <a:endCxn id="110" idx="2"/>
          </p:cNvCxnSpPr>
          <p:nvPr/>
        </p:nvCxnSpPr>
        <p:spPr bwMode="auto">
          <a:xfrm flipV="1"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DD989479-82FA-4FCD-9D57-8A9858D65949}"/>
              </a:ext>
            </a:extLst>
          </p:cNvPr>
          <p:cNvCxnSpPr>
            <a:stCxn id="106" idx="6"/>
            <a:endCxn id="108" idx="2"/>
          </p:cNvCxnSpPr>
          <p:nvPr/>
        </p:nvCxnSpPr>
        <p:spPr bwMode="auto">
          <a:xfrm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8C4DDC94-F4CA-493A-B1D0-7C10B3073048}"/>
              </a:ext>
            </a:extLst>
          </p:cNvPr>
          <p:cNvCxnSpPr>
            <a:cxnSpLocks/>
            <a:stCxn id="110" idx="6"/>
            <a:endCxn id="133" idx="2"/>
          </p:cNvCxnSpPr>
          <p:nvPr/>
        </p:nvCxnSpPr>
        <p:spPr bwMode="auto">
          <a:xfrm>
            <a:off x="33364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683EACAB-1A8F-4EEB-822E-33F484E14429}"/>
              </a:ext>
            </a:extLst>
          </p:cNvPr>
          <p:cNvCxnSpPr>
            <a:cxnSpLocks/>
            <a:stCxn id="109" idx="6"/>
            <a:endCxn id="133" idx="2"/>
          </p:cNvCxnSpPr>
          <p:nvPr/>
        </p:nvCxnSpPr>
        <p:spPr bwMode="auto">
          <a:xfrm>
            <a:off x="33364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5EEDEF38-4E21-48F3-BFE4-1C14DADF2B47}"/>
              </a:ext>
            </a:extLst>
          </p:cNvPr>
          <p:cNvCxnSpPr>
            <a:cxnSpLocks/>
            <a:stCxn id="108" idx="6"/>
            <a:endCxn id="133" idx="2"/>
          </p:cNvCxnSpPr>
          <p:nvPr/>
        </p:nvCxnSpPr>
        <p:spPr bwMode="auto">
          <a:xfrm flipV="1">
            <a:off x="33364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BA608244-0BE7-4192-9F46-B520C320714D}"/>
              </a:ext>
            </a:extLst>
          </p:cNvPr>
          <p:cNvSpPr/>
          <p:nvPr/>
        </p:nvSpPr>
        <p:spPr bwMode="auto">
          <a:xfrm rot="5400000">
            <a:off x="1085124" y="2712708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635C1C87-8A95-49B0-90C4-2AE79F43C8AC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 flipV="1">
            <a:off x="1584960" y="2242168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86967CC4-E275-4DF2-B212-04BC418C33E0}"/>
              </a:ext>
            </a:extLst>
          </p:cNvPr>
          <p:cNvCxnSpPr>
            <a:cxnSpLocks/>
            <a:endCxn id="103" idx="2"/>
          </p:cNvCxnSpPr>
          <p:nvPr/>
        </p:nvCxnSpPr>
        <p:spPr bwMode="auto">
          <a:xfrm flipV="1">
            <a:off x="1584960" y="2653648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5C65B718-D120-46BA-A48E-0A5448AD5740}"/>
              </a:ext>
            </a:extLst>
          </p:cNvPr>
          <p:cNvCxnSpPr>
            <a:cxnSpLocks/>
            <a:endCxn id="102" idx="2"/>
          </p:cNvCxnSpPr>
          <p:nvPr/>
        </p:nvCxnSpPr>
        <p:spPr bwMode="auto">
          <a:xfrm>
            <a:off x="1584960" y="2654955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" name="楕円 132">
            <a:extLst>
              <a:ext uri="{FF2B5EF4-FFF2-40B4-BE49-F238E27FC236}">
                <a16:creationId xmlns:a16="http://schemas.microsoft.com/office/drawing/2014/main" id="{593D0004-1678-4BFB-9405-C2EB1DCDBD98}"/>
              </a:ext>
            </a:extLst>
          </p:cNvPr>
          <p:cNvSpPr/>
          <p:nvPr/>
        </p:nvSpPr>
        <p:spPr bwMode="auto">
          <a:xfrm>
            <a:off x="3653604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84D66520-0A8A-4944-8609-B81755D84EB7}"/>
              </a:ext>
            </a:extLst>
          </p:cNvPr>
          <p:cNvSpPr/>
          <p:nvPr/>
        </p:nvSpPr>
        <p:spPr bwMode="auto">
          <a:xfrm rot="5400000">
            <a:off x="3701820" y="2719474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D046DA83-D5EE-4D29-B4F1-CA222AAA8E5D}"/>
              </a:ext>
            </a:extLst>
          </p:cNvPr>
          <p:cNvCxnSpPr>
            <a:cxnSpLocks/>
            <a:stCxn id="133" idx="6"/>
          </p:cNvCxnSpPr>
          <p:nvPr/>
        </p:nvCxnSpPr>
        <p:spPr bwMode="auto">
          <a:xfrm>
            <a:off x="3880315" y="265364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F3C1ED4F-8EB1-4EE3-A15A-6DCE3BD859B7}"/>
              </a:ext>
            </a:extLst>
          </p:cNvPr>
          <p:cNvSpPr/>
          <p:nvPr/>
        </p:nvSpPr>
        <p:spPr bwMode="auto">
          <a:xfrm>
            <a:off x="1439432" y="3348952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4AAF1F89-71F4-4744-94DC-D5CE920B0CBF}"/>
              </a:ext>
            </a:extLst>
          </p:cNvPr>
          <p:cNvCxnSpPr>
            <a:cxnSpLocks/>
            <a:stCxn id="104" idx="6"/>
            <a:endCxn id="106" idx="2"/>
          </p:cNvCxnSpPr>
          <p:nvPr/>
        </p:nvCxnSpPr>
        <p:spPr bwMode="auto">
          <a:xfrm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2F7BB955-6C6F-4302-B45B-487FC4FB9533}"/>
              </a:ext>
            </a:extLst>
          </p:cNvPr>
          <p:cNvCxnSpPr>
            <a:cxnSpLocks/>
            <a:stCxn id="102" idx="6"/>
            <a:endCxn id="106" idx="2"/>
          </p:cNvCxnSpPr>
          <p:nvPr/>
        </p:nvCxnSpPr>
        <p:spPr bwMode="auto">
          <a:xfrm flipV="1"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C3ED969C-303C-4F7A-AB5C-75529130B3B6}"/>
              </a:ext>
            </a:extLst>
          </p:cNvPr>
          <p:cNvSpPr txBox="1"/>
          <p:nvPr/>
        </p:nvSpPr>
        <p:spPr>
          <a:xfrm>
            <a:off x="1853668" y="3342063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/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/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6E0D66DB-593D-41D0-B74A-36256E2121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/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4D911A02-D8AE-4A96-BD95-8F27413DB94F}"/>
              </a:ext>
            </a:extLst>
          </p:cNvPr>
          <p:cNvSpPr txBox="1"/>
          <p:nvPr/>
        </p:nvSpPr>
        <p:spPr>
          <a:xfrm>
            <a:off x="1323620" y="2186298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34D45FC0-21AA-4B44-B87E-56CAAC111D08}"/>
              </a:ext>
            </a:extLst>
          </p:cNvPr>
          <p:cNvSpPr txBox="1"/>
          <p:nvPr/>
        </p:nvSpPr>
        <p:spPr>
          <a:xfrm>
            <a:off x="3750274" y="2261341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64DEDAE2-8493-47C5-8890-CC20A26DF6B3}"/>
              </a:ext>
            </a:extLst>
          </p:cNvPr>
          <p:cNvSpPr txBox="1"/>
          <p:nvPr/>
        </p:nvSpPr>
        <p:spPr>
          <a:xfrm>
            <a:off x="4149202" y="2759119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7DB7DAAA-28E4-40FA-A462-D731B1A110F9}"/>
              </a:ext>
            </a:extLst>
          </p:cNvPr>
          <p:cNvSpPr txBox="1"/>
          <p:nvPr/>
        </p:nvSpPr>
        <p:spPr>
          <a:xfrm>
            <a:off x="2422456" y="182269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F3EE13E1-F93C-47FC-8D11-E7AC74ACCA2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6415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直線矢印コネクタ 159">
            <a:extLst>
              <a:ext uri="{FF2B5EF4-FFF2-40B4-BE49-F238E27FC236}">
                <a16:creationId xmlns:a16="http://schemas.microsoft.com/office/drawing/2014/main" id="{3D644686-D580-4A39-AC1A-595AE6AA1F7D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6415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845618E8-5974-4446-949E-540E75A1D5B9}"/>
              </a:ext>
            </a:extLst>
          </p:cNvPr>
          <p:cNvCxnSpPr>
            <a:cxnSpLocks/>
          </p:cNvCxnSpPr>
          <p:nvPr/>
        </p:nvCxnSpPr>
        <p:spPr bwMode="auto">
          <a:xfrm flipH="1">
            <a:off x="3319938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/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/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/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1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50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1584727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1402657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1929338" y="147552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3612029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3502959" y="1587490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286246" y="2000486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1369448" y="1936193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2062124" y="2266862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2410955" y="24980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182278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182278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182278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37616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37616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37616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2920062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2920062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2920062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049493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049493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049493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602873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602873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602873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6028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1467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1467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1467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533330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463962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351260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1877941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773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146773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296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stCxn id="329" idx="6"/>
            <a:endCxn id="342" idx="2"/>
          </p:cNvCxnSpPr>
          <p:nvPr/>
        </p:nvCxnSpPr>
        <p:spPr bwMode="auto">
          <a:xfrm flipV="1">
            <a:off x="3690673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333125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417430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211690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005205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1676381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584983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78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25035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4318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3021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81873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320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4356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4356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3021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78354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447860" y="400441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51245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84481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8591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8072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401580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77411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29973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blipFill>
                <a:blip r:embed="rId1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1311158" y="413722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-784477" y="412431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898214" y="3974674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789144" y="4236284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2431" y="4649280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-1344367" y="4584987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-651691" y="4915656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-302860" y="514685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8093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8093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8093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3431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3431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3431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78216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78216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78216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407647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407647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407647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61027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961027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61027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610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5049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5049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5049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91484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822116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709414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36095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04927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504927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88450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48827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91279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75584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69844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63359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34535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43137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blipFill>
                <a:blip r:embed="rId2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/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44430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55766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55766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14618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55766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146183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557663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F962BC-950A-4D6E-B040-2A52964B1BFA}"/>
              </a:ext>
            </a:extLst>
          </p:cNvPr>
          <p:cNvCxnSpPr/>
          <p:nvPr/>
        </p:nvCxnSpPr>
        <p:spPr bwMode="auto">
          <a:xfrm>
            <a:off x="4693427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直線コネクタ 230">
            <a:extLst>
              <a:ext uri="{FF2B5EF4-FFF2-40B4-BE49-F238E27FC236}">
                <a16:creationId xmlns:a16="http://schemas.microsoft.com/office/drawing/2014/main" id="{6554F123-DF24-4DA1-832B-A41A51873BEF}"/>
              </a:ext>
            </a:extLst>
          </p:cNvPr>
          <p:cNvCxnSpPr/>
          <p:nvPr/>
        </p:nvCxnSpPr>
        <p:spPr bwMode="auto">
          <a:xfrm>
            <a:off x="6958941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77D34AEE-E230-4B84-9772-EF60AD0B087F}"/>
              </a:ext>
            </a:extLst>
          </p:cNvPr>
          <p:cNvCxnSpPr/>
          <p:nvPr/>
        </p:nvCxnSpPr>
        <p:spPr bwMode="auto">
          <a:xfrm>
            <a:off x="1554163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3" name="四角形: 角を丸くする 232">
            <a:extLst>
              <a:ext uri="{FF2B5EF4-FFF2-40B4-BE49-F238E27FC236}">
                <a16:creationId xmlns:a16="http://schemas.microsoft.com/office/drawing/2014/main" id="{EEECE29E-B505-41D5-A1D9-241900B5E8C7}"/>
              </a:ext>
            </a:extLst>
          </p:cNvPr>
          <p:cNvSpPr/>
          <p:nvPr/>
        </p:nvSpPr>
        <p:spPr bwMode="auto">
          <a:xfrm>
            <a:off x="7630262" y="3982011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4" name="四角形: 角を丸くする 233">
            <a:extLst>
              <a:ext uri="{FF2B5EF4-FFF2-40B4-BE49-F238E27FC236}">
                <a16:creationId xmlns:a16="http://schemas.microsoft.com/office/drawing/2014/main" id="{FF423649-2F1D-4639-8495-7315235CFB7A}"/>
              </a:ext>
            </a:extLst>
          </p:cNvPr>
          <p:cNvSpPr/>
          <p:nvPr/>
        </p:nvSpPr>
        <p:spPr bwMode="auto">
          <a:xfrm>
            <a:off x="7599782" y="5101470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517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3917077"/>
            <a:ext cx="96469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03649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2179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08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79734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1070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2218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2218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0882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5696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171604" y="3983029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309162"/>
            <a:ext cx="16012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6309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6452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5933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3994415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56025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08587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blipFill>
                <a:blip r:embed="rId1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blipFill>
                <a:blip r:embed="rId13"/>
                <a:stretch>
                  <a:fillRect r="-13333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4420216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4536276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4758790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4806574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5070510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5125472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36381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36381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36381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91719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91719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91719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461096" y="5578915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461096" y="516594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461096" y="475446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590527" y="486782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590527" y="569227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590527" y="527930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3143907" y="569227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3143907" y="4867822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3143907" y="486782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31439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6878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6878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6878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2074364" y="402289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4004996" y="516594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892294" y="411408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418975" y="410117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87807" y="482021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687807" y="532164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1330" y="531645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231707" y="4213144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74159" y="4765706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958464" y="4462469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752724" y="4668209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546239" y="4874694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217415" y="4613204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2126017" y="4393801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blipFill>
                <a:blip r:embed="rId2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4033637" y="4986300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50436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617719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61771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328622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617719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328622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617719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72506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83573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7883255" y="563541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8105140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7448502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8107680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7484383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7298422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8413487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804187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664085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7629386" y="507724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7629386" y="590269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691640" y="3994415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937760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921778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FA48177A-B017-4CA9-9DEB-D73D758F77BA}"/>
              </a:ext>
            </a:extLst>
          </p:cNvPr>
          <p:cNvCxnSpPr>
            <a:cxnSpLocks/>
          </p:cNvCxnSpPr>
          <p:nvPr/>
        </p:nvCxnSpPr>
        <p:spPr bwMode="auto">
          <a:xfrm>
            <a:off x="6908427" y="5411884"/>
            <a:ext cx="21876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919542" y="4986300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6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411480"/>
            <a:ext cx="105613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16971" y="88820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16385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0845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464820" y="411480"/>
            <a:ext cx="1041654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439223" cy="294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39562" y="864746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四角形: 角を丸くする 136">
            <a:extLst>
              <a:ext uri="{FF2B5EF4-FFF2-40B4-BE49-F238E27FC236}">
                <a16:creationId xmlns:a16="http://schemas.microsoft.com/office/drawing/2014/main" id="{2E535974-6876-41E9-AB25-175C51DFDE28}"/>
              </a:ext>
            </a:extLst>
          </p:cNvPr>
          <p:cNvSpPr/>
          <p:nvPr/>
        </p:nvSpPr>
        <p:spPr bwMode="auto">
          <a:xfrm>
            <a:off x="2078104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38ADC91-773D-49A9-B8A0-C333EB9614A2}"/>
              </a:ext>
            </a:extLst>
          </p:cNvPr>
          <p:cNvSpPr txBox="1"/>
          <p:nvPr/>
        </p:nvSpPr>
        <p:spPr>
          <a:xfrm>
            <a:off x="2113175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B5624256-AE26-47F2-80D3-FED4535F32E5}"/>
              </a:ext>
            </a:extLst>
          </p:cNvPr>
          <p:cNvCxnSpPr>
            <a:cxnSpLocks/>
            <a:endCxn id="138" idx="1"/>
          </p:cNvCxnSpPr>
          <p:nvPr/>
        </p:nvCxnSpPr>
        <p:spPr bwMode="auto">
          <a:xfrm rot="16200000" flipH="1">
            <a:off x="1688872" y="3918567"/>
            <a:ext cx="652402" cy="19620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四角形: 角を丸くする 140">
            <a:extLst>
              <a:ext uri="{FF2B5EF4-FFF2-40B4-BE49-F238E27FC236}">
                <a16:creationId xmlns:a16="http://schemas.microsoft.com/office/drawing/2014/main" id="{76F50928-435D-426A-A251-E00F86248DD4}"/>
              </a:ext>
            </a:extLst>
          </p:cNvPr>
          <p:cNvSpPr/>
          <p:nvPr/>
        </p:nvSpPr>
        <p:spPr bwMode="auto">
          <a:xfrm>
            <a:off x="327787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7787183A-EF7A-4D92-88FD-B4C2EEABD117}"/>
              </a:ext>
            </a:extLst>
          </p:cNvPr>
          <p:cNvSpPr txBox="1"/>
          <p:nvPr/>
        </p:nvSpPr>
        <p:spPr>
          <a:xfrm>
            <a:off x="331294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C88AA35-CE53-4DF3-BD77-F038A083104D}"/>
              </a:ext>
            </a:extLst>
          </p:cNvPr>
          <p:cNvCxnSpPr>
            <a:cxnSpLocks/>
            <a:stCxn id="137" idx="3"/>
            <a:endCxn id="141" idx="1"/>
          </p:cNvCxnSpPr>
          <p:nvPr/>
        </p:nvCxnSpPr>
        <p:spPr bwMode="auto">
          <a:xfrm>
            <a:off x="2891418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F3FB7E64-CAF0-4EA5-9235-8CD653E07262}"/>
              </a:ext>
            </a:extLst>
          </p:cNvPr>
          <p:cNvCxnSpPr>
            <a:stCxn id="141" idx="3"/>
          </p:cNvCxnSpPr>
          <p:nvPr/>
        </p:nvCxnSpPr>
        <p:spPr bwMode="auto">
          <a:xfrm flipV="1">
            <a:off x="4091191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B611C941-02C5-4D60-8126-A0DD57C2C41E}"/>
              </a:ext>
            </a:extLst>
          </p:cNvPr>
          <p:cNvSpPr/>
          <p:nvPr/>
        </p:nvSpPr>
        <p:spPr bwMode="auto">
          <a:xfrm>
            <a:off x="5337111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CF902A00-B691-441B-B6C5-6773B30E5BE1}"/>
              </a:ext>
            </a:extLst>
          </p:cNvPr>
          <p:cNvSpPr txBox="1"/>
          <p:nvPr/>
        </p:nvSpPr>
        <p:spPr>
          <a:xfrm>
            <a:off x="5863792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3EBD5662-BD94-42A7-AD8E-5E43365D7DB4}"/>
              </a:ext>
            </a:extLst>
          </p:cNvPr>
          <p:cNvSpPr/>
          <p:nvPr/>
        </p:nvSpPr>
        <p:spPr bwMode="auto">
          <a:xfrm>
            <a:off x="573196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E9ACF7CD-BDB0-4DA5-B555-F6D2D60487F6}"/>
              </a:ext>
            </a:extLst>
          </p:cNvPr>
          <p:cNvSpPr txBox="1"/>
          <p:nvPr/>
        </p:nvSpPr>
        <p:spPr>
          <a:xfrm>
            <a:off x="576703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コネクタ: カギ線 163">
            <a:extLst>
              <a:ext uri="{FF2B5EF4-FFF2-40B4-BE49-F238E27FC236}">
                <a16:creationId xmlns:a16="http://schemas.microsoft.com/office/drawing/2014/main" id="{3150A3CE-9F7D-437F-A400-66004997458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294969" y="3899378"/>
            <a:ext cx="683049" cy="2039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5" name="四角形: 角を丸くする 164">
            <a:extLst>
              <a:ext uri="{FF2B5EF4-FFF2-40B4-BE49-F238E27FC236}">
                <a16:creationId xmlns:a16="http://schemas.microsoft.com/office/drawing/2014/main" id="{F36436B6-0B31-44B3-B733-41696E0C380B}"/>
              </a:ext>
            </a:extLst>
          </p:cNvPr>
          <p:cNvSpPr/>
          <p:nvPr/>
        </p:nvSpPr>
        <p:spPr bwMode="auto">
          <a:xfrm>
            <a:off x="6931740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B0E0FC02-0DA9-4A86-BD62-F1A7BC1623B4}"/>
              </a:ext>
            </a:extLst>
          </p:cNvPr>
          <p:cNvSpPr txBox="1"/>
          <p:nvPr/>
        </p:nvSpPr>
        <p:spPr>
          <a:xfrm>
            <a:off x="6966811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0A87E5D0-CD9E-4CFF-9F89-1F36EB91CDB1}"/>
              </a:ext>
            </a:extLst>
          </p:cNvPr>
          <p:cNvCxnSpPr>
            <a:cxnSpLocks/>
            <a:stCxn id="162" idx="3"/>
            <a:endCxn id="165" idx="1"/>
          </p:cNvCxnSpPr>
          <p:nvPr/>
        </p:nvCxnSpPr>
        <p:spPr bwMode="auto">
          <a:xfrm>
            <a:off x="6545281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コネクタ: カギ線 167">
            <a:extLst>
              <a:ext uri="{FF2B5EF4-FFF2-40B4-BE49-F238E27FC236}">
                <a16:creationId xmlns:a16="http://schemas.microsoft.com/office/drawing/2014/main" id="{0213F501-A36B-4FF7-A701-0AA970B4812A}"/>
              </a:ext>
            </a:extLst>
          </p:cNvPr>
          <p:cNvCxnSpPr>
            <a:stCxn id="165" idx="3"/>
          </p:cNvCxnSpPr>
          <p:nvPr/>
        </p:nvCxnSpPr>
        <p:spPr bwMode="auto">
          <a:xfrm flipV="1">
            <a:off x="7745054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コネクタ: カギ線 19">
            <a:extLst>
              <a:ext uri="{FF2B5EF4-FFF2-40B4-BE49-F238E27FC236}">
                <a16:creationId xmlns:a16="http://schemas.microsoft.com/office/drawing/2014/main" id="{1180C696-A6EB-4C3D-BD1E-F4591636476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83070" y="3846575"/>
            <a:ext cx="652402" cy="24493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578054-7B6C-4B40-B36F-8EECCBD57154}"/>
              </a:ext>
            </a:extLst>
          </p:cNvPr>
          <p:cNvSpPr txBox="1"/>
          <p:nvPr/>
        </p:nvSpPr>
        <p:spPr>
          <a:xfrm>
            <a:off x="-502920" y="151883"/>
            <a:ext cx="1809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 as an Agent</a:t>
            </a:r>
            <a:endParaRPr kumimoji="1" lang="ja-JP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D287E64-AF8D-4BEC-AD72-63B19EE35D71}"/>
              </a:ext>
            </a:extLst>
          </p:cNvPr>
          <p:cNvSpPr txBox="1"/>
          <p:nvPr/>
        </p:nvSpPr>
        <p:spPr>
          <a:xfrm>
            <a:off x="5332924" y="153337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09662A2F-12B5-4978-A7E2-0D74E4DC650D}"/>
              </a:ext>
            </a:extLst>
          </p:cNvPr>
          <p:cNvSpPr txBox="1"/>
          <p:nvPr/>
        </p:nvSpPr>
        <p:spPr>
          <a:xfrm>
            <a:off x="7085801" y="1297059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4B67A31-B16A-4744-BAD5-B4850D3010CB}"/>
              </a:ext>
            </a:extLst>
          </p:cNvPr>
          <p:cNvCxnSpPr/>
          <p:nvPr/>
        </p:nvCxnSpPr>
        <p:spPr bwMode="auto">
          <a:xfrm>
            <a:off x="2381481" y="1030678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939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508760" y="1571625"/>
            <a:ext cx="12115800" cy="3699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855F83-178E-46BA-A1C5-123EB27F43E6}"/>
              </a:ext>
            </a:extLst>
          </p:cNvPr>
          <p:cNvGrpSpPr/>
          <p:nvPr/>
        </p:nvGrpSpPr>
        <p:grpSpPr>
          <a:xfrm>
            <a:off x="9211942" y="4044501"/>
            <a:ext cx="921548" cy="1024708"/>
            <a:chOff x="26703375" y="8700761"/>
            <a:chExt cx="4033970" cy="4485541"/>
          </a:xfrm>
        </p:grpSpPr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49D0E9E1-F3A9-4881-9092-85A77D836D8C}"/>
                </a:ext>
              </a:extLst>
            </p:cNvPr>
            <p:cNvSpPr/>
            <p:nvPr/>
          </p:nvSpPr>
          <p:spPr bwMode="auto">
            <a:xfrm>
              <a:off x="2680377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1" name="部分円 200">
              <a:extLst>
                <a:ext uri="{FF2B5EF4-FFF2-40B4-BE49-F238E27FC236}">
                  <a16:creationId xmlns:a16="http://schemas.microsoft.com/office/drawing/2014/main" id="{B6FE67FC-D266-416D-8507-8339890E5550}"/>
                </a:ext>
              </a:extLst>
            </p:cNvPr>
            <p:cNvSpPr/>
            <p:nvPr/>
          </p:nvSpPr>
          <p:spPr bwMode="auto">
            <a:xfrm rot="21428806">
              <a:off x="26703375" y="920506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2" name="部分円 201">
              <a:extLst>
                <a:ext uri="{FF2B5EF4-FFF2-40B4-BE49-F238E27FC236}">
                  <a16:creationId xmlns:a16="http://schemas.microsoft.com/office/drawing/2014/main" id="{69E00D6B-193A-49BC-9761-B433BF759E2E}"/>
                </a:ext>
              </a:extLst>
            </p:cNvPr>
            <p:cNvSpPr/>
            <p:nvPr/>
          </p:nvSpPr>
          <p:spPr bwMode="auto">
            <a:xfrm rot="9085419">
              <a:off x="26756107" y="870076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5765C30C-6D78-475D-99A7-F6D19A5804F5}"/>
                </a:ext>
              </a:extLst>
            </p:cNvPr>
            <p:cNvGrpSpPr/>
            <p:nvPr/>
          </p:nvGrpSpPr>
          <p:grpSpPr>
            <a:xfrm rot="9738505">
              <a:off x="28458586" y="10427052"/>
              <a:ext cx="527894" cy="455081"/>
              <a:chOff x="24414480" y="5212080"/>
              <a:chExt cx="644473" cy="555580"/>
            </a:xfrm>
          </p:grpSpPr>
          <p:sp>
            <p:nvSpPr>
              <p:cNvPr id="116" name="二等辺三角形 115">
                <a:extLst>
                  <a:ext uri="{FF2B5EF4-FFF2-40B4-BE49-F238E27FC236}">
                    <a16:creationId xmlns:a16="http://schemas.microsoft.com/office/drawing/2014/main" id="{2F44B0A7-768C-4545-A51A-D25B76E5814B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7" name="二等辺三角形 116">
                <a:extLst>
                  <a:ext uri="{FF2B5EF4-FFF2-40B4-BE49-F238E27FC236}">
                    <a16:creationId xmlns:a16="http://schemas.microsoft.com/office/drawing/2014/main" id="{52DBBC61-F31F-4618-987A-D70FC9E28FCD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0" name="二等辺三角形 119">
              <a:extLst>
                <a:ext uri="{FF2B5EF4-FFF2-40B4-BE49-F238E27FC236}">
                  <a16:creationId xmlns:a16="http://schemas.microsoft.com/office/drawing/2014/main" id="{06D0F47B-2D57-4C81-B562-EE1F4B03C8E8}"/>
                </a:ext>
              </a:extLst>
            </p:cNvPr>
            <p:cNvSpPr/>
            <p:nvPr/>
          </p:nvSpPr>
          <p:spPr bwMode="auto">
            <a:xfrm>
              <a:off x="2845858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二等辺三角形 120">
              <a:extLst>
                <a:ext uri="{FF2B5EF4-FFF2-40B4-BE49-F238E27FC236}">
                  <a16:creationId xmlns:a16="http://schemas.microsoft.com/office/drawing/2014/main" id="{65731D2F-FEAC-46E8-8DB4-FB6FFD48FCC4}"/>
                </a:ext>
              </a:extLst>
            </p:cNvPr>
            <p:cNvSpPr/>
            <p:nvPr/>
          </p:nvSpPr>
          <p:spPr bwMode="auto">
            <a:xfrm>
              <a:off x="2855065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7FC385-1619-47EA-81F6-E22B45A5A6E6}"/>
              </a:ext>
            </a:extLst>
          </p:cNvPr>
          <p:cNvGrpSpPr/>
          <p:nvPr/>
        </p:nvGrpSpPr>
        <p:grpSpPr>
          <a:xfrm>
            <a:off x="6338945" y="4036097"/>
            <a:ext cx="909502" cy="1033113"/>
            <a:chOff x="14127163" y="8663973"/>
            <a:chExt cx="3981239" cy="4522331"/>
          </a:xfrm>
        </p:grpSpPr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id="{C119358E-6A1E-472C-9C2A-28106DADD90A}"/>
                </a:ext>
              </a:extLst>
            </p:cNvPr>
            <p:cNvSpPr/>
            <p:nvPr/>
          </p:nvSpPr>
          <p:spPr bwMode="auto">
            <a:xfrm>
              <a:off x="1419902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8" name="部分円 187">
              <a:extLst>
                <a:ext uri="{FF2B5EF4-FFF2-40B4-BE49-F238E27FC236}">
                  <a16:creationId xmlns:a16="http://schemas.microsoft.com/office/drawing/2014/main" id="{AD80AE7C-F26E-49E7-87CA-B69157772261}"/>
                </a:ext>
              </a:extLst>
            </p:cNvPr>
            <p:cNvSpPr/>
            <p:nvPr/>
          </p:nvSpPr>
          <p:spPr bwMode="auto">
            <a:xfrm rot="5119233">
              <a:off x="14127164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9" name="部分円 198">
              <a:extLst>
                <a:ext uri="{FF2B5EF4-FFF2-40B4-BE49-F238E27FC236}">
                  <a16:creationId xmlns:a16="http://schemas.microsoft.com/office/drawing/2014/main" id="{46A00221-5256-4096-ADE4-BD597EBDA6F6}"/>
                </a:ext>
              </a:extLst>
            </p:cNvPr>
            <p:cNvSpPr/>
            <p:nvPr/>
          </p:nvSpPr>
          <p:spPr bwMode="auto">
            <a:xfrm rot="21428806">
              <a:off x="14127163" y="9205066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CDCF1266-9128-4073-8ACB-495D82CC180F}"/>
                </a:ext>
              </a:extLst>
            </p:cNvPr>
            <p:cNvGrpSpPr/>
            <p:nvPr/>
          </p:nvGrpSpPr>
          <p:grpSpPr>
            <a:xfrm rot="5400000">
              <a:off x="15853836" y="10427052"/>
              <a:ext cx="527894" cy="455081"/>
              <a:chOff x="24414480" y="5212080"/>
              <a:chExt cx="644473" cy="555580"/>
            </a:xfrm>
          </p:grpSpPr>
          <p:sp>
            <p:nvSpPr>
              <p:cNvPr id="132" name="二等辺三角形 131">
                <a:extLst>
                  <a:ext uri="{FF2B5EF4-FFF2-40B4-BE49-F238E27FC236}">
                    <a16:creationId xmlns:a16="http://schemas.microsoft.com/office/drawing/2014/main" id="{68CC7F0B-618B-40E8-8ED3-B4811D4ED03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3" name="二等辺三角形 132">
                <a:extLst>
                  <a:ext uri="{FF2B5EF4-FFF2-40B4-BE49-F238E27FC236}">
                    <a16:creationId xmlns:a16="http://schemas.microsoft.com/office/drawing/2014/main" id="{C2CEFF4B-1641-4731-9C54-BC943C993B46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34" name="二等辺三角形 133">
              <a:extLst>
                <a:ext uri="{FF2B5EF4-FFF2-40B4-BE49-F238E27FC236}">
                  <a16:creationId xmlns:a16="http://schemas.microsoft.com/office/drawing/2014/main" id="{F4348501-C37C-488D-9847-19D684049D86}"/>
                </a:ext>
              </a:extLst>
            </p:cNvPr>
            <p:cNvSpPr/>
            <p:nvPr/>
          </p:nvSpPr>
          <p:spPr bwMode="auto">
            <a:xfrm>
              <a:off x="1585383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5" name="二等辺三角形 134">
              <a:extLst>
                <a:ext uri="{FF2B5EF4-FFF2-40B4-BE49-F238E27FC236}">
                  <a16:creationId xmlns:a16="http://schemas.microsoft.com/office/drawing/2014/main" id="{4C98D7BE-256C-4D98-BB33-EDE970A1BB0B}"/>
                </a:ext>
              </a:extLst>
            </p:cNvPr>
            <p:cNvSpPr/>
            <p:nvPr/>
          </p:nvSpPr>
          <p:spPr bwMode="auto">
            <a:xfrm>
              <a:off x="1594590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A556143-2E57-4B29-89C6-E19C59E80B84}"/>
                </a:ext>
              </a:extLst>
            </p:cNvPr>
            <p:cNvSpPr/>
            <p:nvPr/>
          </p:nvSpPr>
          <p:spPr bwMode="auto">
            <a:xfrm>
              <a:off x="17226508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BBF4E-7020-4272-BEA4-562B0E087778}"/>
              </a:ext>
            </a:extLst>
          </p:cNvPr>
          <p:cNvGrpSpPr/>
          <p:nvPr/>
        </p:nvGrpSpPr>
        <p:grpSpPr>
          <a:xfrm>
            <a:off x="-874087" y="4025978"/>
            <a:ext cx="936376" cy="1056927"/>
            <a:chOff x="-17447051" y="8619678"/>
            <a:chExt cx="4098877" cy="4626573"/>
          </a:xfrm>
        </p:grpSpPr>
        <p:sp>
          <p:nvSpPr>
            <p:cNvPr id="160" name="楕円 159">
              <a:extLst>
                <a:ext uri="{FF2B5EF4-FFF2-40B4-BE49-F238E27FC236}">
                  <a16:creationId xmlns:a16="http://schemas.microsoft.com/office/drawing/2014/main" id="{80245619-189F-404B-87A6-9512FB297AF9}"/>
                </a:ext>
              </a:extLst>
            </p:cNvPr>
            <p:cNvSpPr/>
            <p:nvPr/>
          </p:nvSpPr>
          <p:spPr bwMode="auto">
            <a:xfrm>
              <a:off x="-1733549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2" name="部分円 191">
              <a:extLst>
                <a:ext uri="{FF2B5EF4-FFF2-40B4-BE49-F238E27FC236}">
                  <a16:creationId xmlns:a16="http://schemas.microsoft.com/office/drawing/2014/main" id="{84CD83B2-2D0A-4C89-A8EB-482B4F16DF3D}"/>
                </a:ext>
              </a:extLst>
            </p:cNvPr>
            <p:cNvSpPr/>
            <p:nvPr/>
          </p:nvSpPr>
          <p:spPr bwMode="auto">
            <a:xfrm rot="21418582">
              <a:off x="-17447051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4" name="部分円 193">
              <a:extLst>
                <a:ext uri="{FF2B5EF4-FFF2-40B4-BE49-F238E27FC236}">
                  <a16:creationId xmlns:a16="http://schemas.microsoft.com/office/drawing/2014/main" id="{174EDBE5-93A5-4D56-B0E2-4C3D7BF877D4}"/>
                </a:ext>
              </a:extLst>
            </p:cNvPr>
            <p:cNvSpPr/>
            <p:nvPr/>
          </p:nvSpPr>
          <p:spPr bwMode="auto">
            <a:xfrm rot="4331756">
              <a:off x="-17329412" y="926501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5A8E61FA-9B4C-4276-AA66-F0742E8D0E52}"/>
                </a:ext>
              </a:extLst>
            </p:cNvPr>
            <p:cNvGrpSpPr/>
            <p:nvPr/>
          </p:nvGrpSpPr>
          <p:grpSpPr>
            <a:xfrm>
              <a:off x="-15680687" y="10427052"/>
              <a:ext cx="527894" cy="455081"/>
              <a:chOff x="24414480" y="5212080"/>
              <a:chExt cx="644473" cy="555580"/>
            </a:xfrm>
          </p:grpSpPr>
          <p:sp>
            <p:nvSpPr>
              <p:cNvPr id="162" name="二等辺三角形 161">
                <a:extLst>
                  <a:ext uri="{FF2B5EF4-FFF2-40B4-BE49-F238E27FC236}">
                    <a16:creationId xmlns:a16="http://schemas.microsoft.com/office/drawing/2014/main" id="{D531BCBD-86DC-4DA8-B640-2667AFB04F05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3" name="二等辺三角形 162">
                <a:extLst>
                  <a:ext uri="{FF2B5EF4-FFF2-40B4-BE49-F238E27FC236}">
                    <a16:creationId xmlns:a16="http://schemas.microsoft.com/office/drawing/2014/main" id="{50145805-D144-4562-9C54-0ACF65781C7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1BC34EFE-D4B6-4477-BCF9-E54EC0E1DE06}"/>
                </a:ext>
              </a:extLst>
            </p:cNvPr>
            <p:cNvGrpSpPr/>
            <p:nvPr/>
          </p:nvGrpSpPr>
          <p:grpSpPr>
            <a:xfrm rot="3600000">
              <a:off x="-15680687" y="11028093"/>
              <a:ext cx="527894" cy="455081"/>
              <a:chOff x="-15680687" y="3125582"/>
              <a:chExt cx="527894" cy="455081"/>
            </a:xfrm>
          </p:grpSpPr>
          <p:sp>
            <p:nvSpPr>
              <p:cNvPr id="164" name="二等辺三角形 163">
                <a:extLst>
                  <a:ext uri="{FF2B5EF4-FFF2-40B4-BE49-F238E27FC236}">
                    <a16:creationId xmlns:a16="http://schemas.microsoft.com/office/drawing/2014/main" id="{03D9EC19-320B-43F4-A3A8-D2D11E628B21}"/>
                  </a:ext>
                </a:extLst>
              </p:cNvPr>
              <p:cNvSpPr/>
              <p:nvPr/>
            </p:nvSpPr>
            <p:spPr bwMode="auto">
              <a:xfrm>
                <a:off x="-15680687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5" name="二等辺三角形 164">
                <a:extLst>
                  <a:ext uri="{FF2B5EF4-FFF2-40B4-BE49-F238E27FC236}">
                    <a16:creationId xmlns:a16="http://schemas.microsoft.com/office/drawing/2014/main" id="{0DB30C7D-D223-48E0-82F6-5EAB5CF15888}"/>
                  </a:ext>
                </a:extLst>
              </p:cNvPr>
              <p:cNvSpPr/>
              <p:nvPr/>
            </p:nvSpPr>
            <p:spPr bwMode="auto">
              <a:xfrm>
                <a:off x="-1558862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66" name="楕円 165">
              <a:extLst>
                <a:ext uri="{FF2B5EF4-FFF2-40B4-BE49-F238E27FC236}">
                  <a16:creationId xmlns:a16="http://schemas.microsoft.com/office/drawing/2014/main" id="{D6A5EA43-8AEB-4CE5-AE0A-6D65BFC38875}"/>
                </a:ext>
              </a:extLst>
            </p:cNvPr>
            <p:cNvSpPr/>
            <p:nvPr/>
          </p:nvSpPr>
          <p:spPr bwMode="auto">
            <a:xfrm>
              <a:off x="-14015717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楕円 177">
              <a:extLst>
                <a:ext uri="{FF2B5EF4-FFF2-40B4-BE49-F238E27FC236}">
                  <a16:creationId xmlns:a16="http://schemas.microsoft.com/office/drawing/2014/main" id="{689D2ADB-77CA-4D58-A204-DEF3026321AA}"/>
                </a:ext>
              </a:extLst>
            </p:cNvPr>
            <p:cNvSpPr/>
            <p:nvPr/>
          </p:nvSpPr>
          <p:spPr bwMode="auto">
            <a:xfrm>
              <a:off x="-15316310" y="9269102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52C104-6B9E-49F6-8476-58AE08A17313}"/>
              </a:ext>
            </a:extLst>
          </p:cNvPr>
          <p:cNvGrpSpPr/>
          <p:nvPr/>
        </p:nvGrpSpPr>
        <p:grpSpPr>
          <a:xfrm>
            <a:off x="588063" y="4025978"/>
            <a:ext cx="933532" cy="1021657"/>
            <a:chOff x="-11046658" y="8619678"/>
            <a:chExt cx="4086428" cy="4472185"/>
          </a:xfrm>
        </p:grpSpPr>
        <p:sp>
          <p:nvSpPr>
            <p:cNvPr id="154" name="楕円 153">
              <a:extLst>
                <a:ext uri="{FF2B5EF4-FFF2-40B4-BE49-F238E27FC236}">
                  <a16:creationId xmlns:a16="http://schemas.microsoft.com/office/drawing/2014/main" id="{15B794E5-FE4B-47AF-8A2B-9014163744AF}"/>
                </a:ext>
              </a:extLst>
            </p:cNvPr>
            <p:cNvSpPr/>
            <p:nvPr/>
          </p:nvSpPr>
          <p:spPr bwMode="auto">
            <a:xfrm>
              <a:off x="-11001162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1" name="部分円 190">
              <a:extLst>
                <a:ext uri="{FF2B5EF4-FFF2-40B4-BE49-F238E27FC236}">
                  <a16:creationId xmlns:a16="http://schemas.microsoft.com/office/drawing/2014/main" id="{8D91F1CA-3D58-4C06-A797-4615003B2106}"/>
                </a:ext>
              </a:extLst>
            </p:cNvPr>
            <p:cNvSpPr/>
            <p:nvPr/>
          </p:nvSpPr>
          <p:spPr bwMode="auto">
            <a:xfrm rot="21418582">
              <a:off x="-1094146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5" name="部分円 194">
              <a:extLst>
                <a:ext uri="{FF2B5EF4-FFF2-40B4-BE49-F238E27FC236}">
                  <a16:creationId xmlns:a16="http://schemas.microsoft.com/office/drawing/2014/main" id="{0233B1EB-8C6F-4259-85C0-79E337D992E4}"/>
                </a:ext>
              </a:extLst>
            </p:cNvPr>
            <p:cNvSpPr/>
            <p:nvPr/>
          </p:nvSpPr>
          <p:spPr bwMode="auto">
            <a:xfrm rot="4331756">
              <a:off x="-11046658" y="911062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EA9451-143C-4EF0-BD76-DB3A145A42A0}"/>
                </a:ext>
              </a:extLst>
            </p:cNvPr>
            <p:cNvGrpSpPr/>
            <p:nvPr/>
          </p:nvGrpSpPr>
          <p:grpSpPr>
            <a:xfrm>
              <a:off x="-9346351" y="10427052"/>
              <a:ext cx="527894" cy="455081"/>
              <a:chOff x="24414480" y="5212080"/>
              <a:chExt cx="644473" cy="555580"/>
            </a:xfrm>
          </p:grpSpPr>
          <p:sp>
            <p:nvSpPr>
              <p:cNvPr id="156" name="二等辺三角形 155">
                <a:extLst>
                  <a:ext uri="{FF2B5EF4-FFF2-40B4-BE49-F238E27FC236}">
                    <a16:creationId xmlns:a16="http://schemas.microsoft.com/office/drawing/2014/main" id="{A9E01C26-0463-45F3-9AD5-F35E5A4A74C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7" name="二等辺三角形 156">
                <a:extLst>
                  <a:ext uri="{FF2B5EF4-FFF2-40B4-BE49-F238E27FC236}">
                    <a16:creationId xmlns:a16="http://schemas.microsoft.com/office/drawing/2014/main" id="{DED9B19F-B452-435A-9C2C-1213E8CCDCF9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2762BAA1-2E3A-4334-BB33-C87C64940BC6}"/>
                </a:ext>
              </a:extLst>
            </p:cNvPr>
            <p:cNvGrpSpPr/>
            <p:nvPr/>
          </p:nvGrpSpPr>
          <p:grpSpPr>
            <a:xfrm rot="3324903">
              <a:off x="-9346351" y="11028093"/>
              <a:ext cx="527894" cy="455081"/>
              <a:chOff x="-9346351" y="3125582"/>
              <a:chExt cx="527894" cy="455081"/>
            </a:xfrm>
          </p:grpSpPr>
          <p:sp>
            <p:nvSpPr>
              <p:cNvPr id="158" name="二等辺三角形 157">
                <a:extLst>
                  <a:ext uri="{FF2B5EF4-FFF2-40B4-BE49-F238E27FC236}">
                    <a16:creationId xmlns:a16="http://schemas.microsoft.com/office/drawing/2014/main" id="{0E77FCA5-3D39-4F8D-96DA-0897CEB1F1B9}"/>
                  </a:ext>
                </a:extLst>
              </p:cNvPr>
              <p:cNvSpPr/>
              <p:nvPr/>
            </p:nvSpPr>
            <p:spPr bwMode="auto">
              <a:xfrm>
                <a:off x="-9346351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9" name="二等辺三角形 158">
                <a:extLst>
                  <a:ext uri="{FF2B5EF4-FFF2-40B4-BE49-F238E27FC236}">
                    <a16:creationId xmlns:a16="http://schemas.microsoft.com/office/drawing/2014/main" id="{B598FD60-6BE8-413F-A286-63816A6F1D1F}"/>
                  </a:ext>
                </a:extLst>
              </p:cNvPr>
              <p:cNvSpPr/>
              <p:nvPr/>
            </p:nvSpPr>
            <p:spPr bwMode="auto">
              <a:xfrm>
                <a:off x="-9254287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2" name="楕円 171">
              <a:extLst>
                <a:ext uri="{FF2B5EF4-FFF2-40B4-BE49-F238E27FC236}">
                  <a16:creationId xmlns:a16="http://schemas.microsoft.com/office/drawing/2014/main" id="{23F89A03-5E3B-41B0-B0F4-87C3D40A5C62}"/>
                </a:ext>
              </a:extLst>
            </p:cNvPr>
            <p:cNvSpPr/>
            <p:nvPr/>
          </p:nvSpPr>
          <p:spPr bwMode="auto">
            <a:xfrm>
              <a:off x="-7762755" y="10515542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6B40147A-1524-4F5D-9FBB-480117F8F599}"/>
                </a:ext>
              </a:extLst>
            </p:cNvPr>
            <p:cNvSpPr/>
            <p:nvPr/>
          </p:nvSpPr>
          <p:spPr bwMode="auto">
            <a:xfrm>
              <a:off x="-8874510" y="927186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EA05E5-9AFF-4167-BF79-B05B4A62B700}"/>
              </a:ext>
            </a:extLst>
          </p:cNvPr>
          <p:cNvGrpSpPr/>
          <p:nvPr/>
        </p:nvGrpSpPr>
        <p:grpSpPr>
          <a:xfrm>
            <a:off x="2032771" y="4036097"/>
            <a:ext cx="912435" cy="1065445"/>
            <a:chOff x="-4722614" y="8663971"/>
            <a:chExt cx="3994078" cy="4663862"/>
          </a:xfrm>
        </p:grpSpPr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E82265C0-8E62-4647-992E-2CF3571FCB58}"/>
                </a:ext>
              </a:extLst>
            </p:cNvPr>
            <p:cNvSpPr/>
            <p:nvPr/>
          </p:nvSpPr>
          <p:spPr bwMode="auto">
            <a:xfrm>
              <a:off x="-4626187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0" name="部分円 189">
              <a:extLst>
                <a:ext uri="{FF2B5EF4-FFF2-40B4-BE49-F238E27FC236}">
                  <a16:creationId xmlns:a16="http://schemas.microsoft.com/office/drawing/2014/main" id="{E1FF77B7-4861-48C6-B56A-8384A0C6615D}"/>
                </a:ext>
              </a:extLst>
            </p:cNvPr>
            <p:cNvSpPr/>
            <p:nvPr/>
          </p:nvSpPr>
          <p:spPr bwMode="auto">
            <a:xfrm rot="1220025">
              <a:off x="-4709774" y="866397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部分円 195">
              <a:extLst>
                <a:ext uri="{FF2B5EF4-FFF2-40B4-BE49-F238E27FC236}">
                  <a16:creationId xmlns:a16="http://schemas.microsoft.com/office/drawing/2014/main" id="{D133D611-E233-4EA2-8609-835BA8EFC294}"/>
                </a:ext>
              </a:extLst>
            </p:cNvPr>
            <p:cNvSpPr/>
            <p:nvPr/>
          </p:nvSpPr>
          <p:spPr bwMode="auto">
            <a:xfrm rot="3542851">
              <a:off x="-4722614" y="934659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9EB736C4-4B36-458B-A7C1-B3CE6C434ADB}"/>
                </a:ext>
              </a:extLst>
            </p:cNvPr>
            <p:cNvGrpSpPr/>
            <p:nvPr/>
          </p:nvGrpSpPr>
          <p:grpSpPr>
            <a:xfrm rot="1334402">
              <a:off x="-2971376" y="10427052"/>
              <a:ext cx="527894" cy="455081"/>
              <a:chOff x="24414480" y="5212080"/>
              <a:chExt cx="644473" cy="555580"/>
            </a:xfrm>
          </p:grpSpPr>
          <p:sp>
            <p:nvSpPr>
              <p:cNvPr id="150" name="二等辺三角形 149">
                <a:extLst>
                  <a:ext uri="{FF2B5EF4-FFF2-40B4-BE49-F238E27FC236}">
                    <a16:creationId xmlns:a16="http://schemas.microsoft.com/office/drawing/2014/main" id="{7121224B-3BC0-4389-AF0B-A995EDDD045A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1" name="二等辺三角形 150">
                <a:extLst>
                  <a:ext uri="{FF2B5EF4-FFF2-40B4-BE49-F238E27FC236}">
                    <a16:creationId xmlns:a16="http://schemas.microsoft.com/office/drawing/2014/main" id="{B5CCD8F1-5781-4D1D-ADB3-C6CD09CFF07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2E0246B-E958-4644-B353-349690692F2E}"/>
                </a:ext>
              </a:extLst>
            </p:cNvPr>
            <p:cNvGrpSpPr/>
            <p:nvPr/>
          </p:nvGrpSpPr>
          <p:grpSpPr>
            <a:xfrm rot="2779555">
              <a:off x="-2971376" y="11028093"/>
              <a:ext cx="527894" cy="455081"/>
              <a:chOff x="-2971376" y="3125582"/>
              <a:chExt cx="527894" cy="455081"/>
            </a:xfrm>
          </p:grpSpPr>
          <p:sp>
            <p:nvSpPr>
              <p:cNvPr id="152" name="二等辺三角形 151">
                <a:extLst>
                  <a:ext uri="{FF2B5EF4-FFF2-40B4-BE49-F238E27FC236}">
                    <a16:creationId xmlns:a16="http://schemas.microsoft.com/office/drawing/2014/main" id="{D9A22163-FCE2-453B-A27B-98EC109D07E5}"/>
                  </a:ext>
                </a:extLst>
              </p:cNvPr>
              <p:cNvSpPr/>
              <p:nvPr/>
            </p:nvSpPr>
            <p:spPr bwMode="auto">
              <a:xfrm>
                <a:off x="-2971376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3" name="二等辺三角形 152">
                <a:extLst>
                  <a:ext uri="{FF2B5EF4-FFF2-40B4-BE49-F238E27FC236}">
                    <a16:creationId xmlns:a16="http://schemas.microsoft.com/office/drawing/2014/main" id="{24232D94-5FF2-480F-9730-E92CA0488B87}"/>
                  </a:ext>
                </a:extLst>
              </p:cNvPr>
              <p:cNvSpPr/>
              <p:nvPr/>
            </p:nvSpPr>
            <p:spPr bwMode="auto">
              <a:xfrm>
                <a:off x="-2879312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A678E2C0-2CB8-4044-8948-9A145B5F45B5}"/>
                </a:ext>
              </a:extLst>
            </p:cNvPr>
            <p:cNvSpPr/>
            <p:nvPr/>
          </p:nvSpPr>
          <p:spPr bwMode="auto">
            <a:xfrm>
              <a:off x="-1462149" y="10545039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EE4EFBC6-E653-4CEE-B9D2-5838FA4A521B}"/>
                </a:ext>
              </a:extLst>
            </p:cNvPr>
            <p:cNvSpPr/>
            <p:nvPr/>
          </p:nvSpPr>
          <p:spPr bwMode="auto">
            <a:xfrm>
              <a:off x="-2605596" y="960315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C3D98B9-7D5D-440B-950F-C3DCE5111020}"/>
              </a:ext>
            </a:extLst>
          </p:cNvPr>
          <p:cNvGrpSpPr/>
          <p:nvPr/>
        </p:nvGrpSpPr>
        <p:grpSpPr>
          <a:xfrm>
            <a:off x="3459953" y="4025978"/>
            <a:ext cx="912773" cy="1043232"/>
            <a:chOff x="1524707" y="8619678"/>
            <a:chExt cx="3995559" cy="4566627"/>
          </a:xfrm>
        </p:grpSpPr>
        <p:sp>
          <p:nvSpPr>
            <p:cNvPr id="142" name="楕円 141">
              <a:extLst>
                <a:ext uri="{FF2B5EF4-FFF2-40B4-BE49-F238E27FC236}">
                  <a16:creationId xmlns:a16="http://schemas.microsoft.com/office/drawing/2014/main" id="{C1E0976A-EDBE-4A63-8F26-61AACE6D1AAE}"/>
                </a:ext>
              </a:extLst>
            </p:cNvPr>
            <p:cNvSpPr/>
            <p:nvPr/>
          </p:nvSpPr>
          <p:spPr bwMode="auto">
            <a:xfrm>
              <a:off x="160358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9" name="部分円 188">
              <a:extLst>
                <a:ext uri="{FF2B5EF4-FFF2-40B4-BE49-F238E27FC236}">
                  <a16:creationId xmlns:a16="http://schemas.microsoft.com/office/drawing/2014/main" id="{4BDCC6B1-A60F-4C5E-A32B-4A89AA8B8542}"/>
                </a:ext>
              </a:extLst>
            </p:cNvPr>
            <p:cNvSpPr/>
            <p:nvPr/>
          </p:nvSpPr>
          <p:spPr bwMode="auto">
            <a:xfrm rot="3045407">
              <a:off x="153902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7" name="部分円 196">
              <a:extLst>
                <a:ext uri="{FF2B5EF4-FFF2-40B4-BE49-F238E27FC236}">
                  <a16:creationId xmlns:a16="http://schemas.microsoft.com/office/drawing/2014/main" id="{D36C94F7-C2F0-482B-9281-CF0C95434571}"/>
                </a:ext>
              </a:extLst>
            </p:cNvPr>
            <p:cNvSpPr/>
            <p:nvPr/>
          </p:nvSpPr>
          <p:spPr bwMode="auto">
            <a:xfrm rot="1658027">
              <a:off x="1524707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8120A67-2847-436B-9A50-03DA16ADF994}"/>
                </a:ext>
              </a:extLst>
            </p:cNvPr>
            <p:cNvGrpSpPr/>
            <p:nvPr/>
          </p:nvGrpSpPr>
          <p:grpSpPr>
            <a:xfrm rot="2866151">
              <a:off x="3258399" y="10427052"/>
              <a:ext cx="527894" cy="455081"/>
              <a:chOff x="24414480" y="5212080"/>
              <a:chExt cx="644473" cy="555580"/>
            </a:xfrm>
          </p:grpSpPr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0DC7AB89-29C4-47F2-A632-980227711E7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0C292AA4-72C9-4554-945E-53612FAC1CAA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020ECD06-6793-4082-8745-5449D1234EAF}"/>
                </a:ext>
              </a:extLst>
            </p:cNvPr>
            <p:cNvGrpSpPr/>
            <p:nvPr/>
          </p:nvGrpSpPr>
          <p:grpSpPr>
            <a:xfrm rot="1649560">
              <a:off x="3258399" y="11028093"/>
              <a:ext cx="527894" cy="455081"/>
              <a:chOff x="3258399" y="3125582"/>
              <a:chExt cx="527894" cy="455081"/>
            </a:xfrm>
          </p:grpSpPr>
          <p:sp>
            <p:nvSpPr>
              <p:cNvPr id="146" name="二等辺三角形 145">
                <a:extLst>
                  <a:ext uri="{FF2B5EF4-FFF2-40B4-BE49-F238E27FC236}">
                    <a16:creationId xmlns:a16="http://schemas.microsoft.com/office/drawing/2014/main" id="{78011BE8-4F4E-4C68-BBFD-60AF7E6AA385}"/>
                  </a:ext>
                </a:extLst>
              </p:cNvPr>
              <p:cNvSpPr/>
              <p:nvPr/>
            </p:nvSpPr>
            <p:spPr bwMode="auto">
              <a:xfrm>
                <a:off x="3258399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DAC4E3E5-3B56-4DED-A705-F59E6209F7CC}"/>
                  </a:ext>
                </a:extLst>
              </p:cNvPr>
              <p:cNvSpPr/>
              <p:nvPr/>
            </p:nvSpPr>
            <p:spPr bwMode="auto">
              <a:xfrm>
                <a:off x="335046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31AF9AD-2218-4B4C-81FC-29D7E7CB0EDC}"/>
                </a:ext>
              </a:extLst>
            </p:cNvPr>
            <p:cNvSpPr/>
            <p:nvPr/>
          </p:nvSpPr>
          <p:spPr bwMode="auto">
            <a:xfrm>
              <a:off x="4668620" y="105745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15713B90-96DF-42D2-A698-F7022CE6F249}"/>
                </a:ext>
              </a:extLst>
            </p:cNvPr>
            <p:cNvSpPr/>
            <p:nvPr/>
          </p:nvSpPr>
          <p:spPr bwMode="auto">
            <a:xfrm>
              <a:off x="3639631" y="9898380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9661FB-9273-4A3F-8975-51C9EE703BED}"/>
              </a:ext>
            </a:extLst>
          </p:cNvPr>
          <p:cNvGrpSpPr/>
          <p:nvPr/>
        </p:nvGrpSpPr>
        <p:grpSpPr>
          <a:xfrm>
            <a:off x="4891422" y="4036097"/>
            <a:ext cx="920489" cy="1033113"/>
            <a:chOff x="7790800" y="8663973"/>
            <a:chExt cx="4029336" cy="4522332"/>
          </a:xfrm>
        </p:grpSpPr>
        <p:sp>
          <p:nvSpPr>
            <p:cNvPr id="136" name="楕円 135">
              <a:extLst>
                <a:ext uri="{FF2B5EF4-FFF2-40B4-BE49-F238E27FC236}">
                  <a16:creationId xmlns:a16="http://schemas.microsoft.com/office/drawing/2014/main" id="{BC31D781-C8B7-4AF9-B019-6812BB3A43C4}"/>
                </a:ext>
              </a:extLst>
            </p:cNvPr>
            <p:cNvSpPr/>
            <p:nvPr/>
          </p:nvSpPr>
          <p:spPr bwMode="auto">
            <a:xfrm>
              <a:off x="7833363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7" name="部分円 186">
              <a:extLst>
                <a:ext uri="{FF2B5EF4-FFF2-40B4-BE49-F238E27FC236}">
                  <a16:creationId xmlns:a16="http://schemas.microsoft.com/office/drawing/2014/main" id="{A765F996-316B-4676-88A0-54C3A746A4D8}"/>
                </a:ext>
              </a:extLst>
            </p:cNvPr>
            <p:cNvSpPr/>
            <p:nvPr/>
          </p:nvSpPr>
          <p:spPr bwMode="auto">
            <a:xfrm rot="4665861">
              <a:off x="7790800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部分円 197">
              <a:extLst>
                <a:ext uri="{FF2B5EF4-FFF2-40B4-BE49-F238E27FC236}">
                  <a16:creationId xmlns:a16="http://schemas.microsoft.com/office/drawing/2014/main" id="{AF4BE573-E28A-4ED6-A290-EA54E204A3D4}"/>
                </a:ext>
              </a:extLst>
            </p:cNvPr>
            <p:cNvSpPr/>
            <p:nvPr/>
          </p:nvSpPr>
          <p:spPr bwMode="auto">
            <a:xfrm rot="21428806">
              <a:off x="7838898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5A54B5E-0E0E-4DDF-8542-3354F1878721}"/>
                </a:ext>
              </a:extLst>
            </p:cNvPr>
            <p:cNvGrpSpPr/>
            <p:nvPr/>
          </p:nvGrpSpPr>
          <p:grpSpPr>
            <a:xfrm rot="4500000">
              <a:off x="9488174" y="10427052"/>
              <a:ext cx="527894" cy="455081"/>
              <a:chOff x="24414480" y="5212080"/>
              <a:chExt cx="644473" cy="555580"/>
            </a:xfrm>
          </p:grpSpPr>
          <p:sp>
            <p:nvSpPr>
              <p:cNvPr id="138" name="二等辺三角形 137">
                <a:extLst>
                  <a:ext uri="{FF2B5EF4-FFF2-40B4-BE49-F238E27FC236}">
                    <a16:creationId xmlns:a16="http://schemas.microsoft.com/office/drawing/2014/main" id="{8B7F4477-82D3-43DF-9757-123EBD8F6AB2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9" name="二等辺三角形 138">
                <a:extLst>
                  <a:ext uri="{FF2B5EF4-FFF2-40B4-BE49-F238E27FC236}">
                    <a16:creationId xmlns:a16="http://schemas.microsoft.com/office/drawing/2014/main" id="{56D037A6-629C-49EE-A936-2EB815947B0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771EF29D-8E3D-4F87-9238-8F063B1E6F4E}"/>
                </a:ext>
              </a:extLst>
            </p:cNvPr>
            <p:cNvGrpSpPr/>
            <p:nvPr/>
          </p:nvGrpSpPr>
          <p:grpSpPr>
            <a:xfrm>
              <a:off x="9488174" y="11028093"/>
              <a:ext cx="527894" cy="455081"/>
              <a:chOff x="9488174" y="3125582"/>
              <a:chExt cx="527894" cy="455081"/>
            </a:xfrm>
          </p:grpSpPr>
          <p:sp>
            <p:nvSpPr>
              <p:cNvPr id="140" name="二等辺三角形 139">
                <a:extLst>
                  <a:ext uri="{FF2B5EF4-FFF2-40B4-BE49-F238E27FC236}">
                    <a16:creationId xmlns:a16="http://schemas.microsoft.com/office/drawing/2014/main" id="{40DBFBC3-A9BA-4722-B5A0-16E9F71FC99E}"/>
                  </a:ext>
                </a:extLst>
              </p:cNvPr>
              <p:cNvSpPr/>
              <p:nvPr/>
            </p:nvSpPr>
            <p:spPr bwMode="auto">
              <a:xfrm>
                <a:off x="9488174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1" name="二等辺三角形 140">
                <a:extLst>
                  <a:ext uri="{FF2B5EF4-FFF2-40B4-BE49-F238E27FC236}">
                    <a16:creationId xmlns:a16="http://schemas.microsoft.com/office/drawing/2014/main" id="{3C54D154-658D-4258-96B7-DD115BFF3E24}"/>
                  </a:ext>
                </a:extLst>
              </p:cNvPr>
              <p:cNvSpPr/>
              <p:nvPr/>
            </p:nvSpPr>
            <p:spPr bwMode="auto">
              <a:xfrm>
                <a:off x="9580238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F2AA29F2-9D36-439F-8A55-CD37CF590CAC}"/>
                </a:ext>
              </a:extLst>
            </p:cNvPr>
            <p:cNvSpPr/>
            <p:nvPr/>
          </p:nvSpPr>
          <p:spPr bwMode="auto">
            <a:xfrm>
              <a:off x="10827547" y="104746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9AB7B55-3FE5-46BA-B316-8F6CCBA30051}"/>
                </a:ext>
              </a:extLst>
            </p:cNvPr>
            <p:cNvSpPr txBox="1"/>
            <p:nvPr/>
          </p:nvSpPr>
          <p:spPr>
            <a:xfrm>
              <a:off x="9898849" y="9869211"/>
              <a:ext cx="1144183" cy="134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+1</a:t>
              </a:r>
              <a:endParaRPr kumimoji="1" lang="ja-JP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EFB179A-56FB-4211-A0ED-E6F2C83A1A54}"/>
              </a:ext>
            </a:extLst>
          </p:cNvPr>
          <p:cNvGrpSpPr/>
          <p:nvPr/>
        </p:nvGrpSpPr>
        <p:grpSpPr>
          <a:xfrm>
            <a:off x="7782199" y="4036097"/>
            <a:ext cx="932006" cy="1033113"/>
            <a:chOff x="20444840" y="8663974"/>
            <a:chExt cx="4079748" cy="4522329"/>
          </a:xfrm>
        </p:grpSpPr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42FCE14A-6CC5-476F-A509-0909EB96CEC6}"/>
                </a:ext>
              </a:extLst>
            </p:cNvPr>
            <p:cNvSpPr/>
            <p:nvPr/>
          </p:nvSpPr>
          <p:spPr bwMode="auto">
            <a:xfrm>
              <a:off x="20574000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3" name="部分円 192">
              <a:extLst>
                <a:ext uri="{FF2B5EF4-FFF2-40B4-BE49-F238E27FC236}">
                  <a16:creationId xmlns:a16="http://schemas.microsoft.com/office/drawing/2014/main" id="{AF5BBC63-82B0-44BE-8FFC-E18FA00D3584}"/>
                </a:ext>
              </a:extLst>
            </p:cNvPr>
            <p:cNvSpPr/>
            <p:nvPr/>
          </p:nvSpPr>
          <p:spPr bwMode="auto">
            <a:xfrm rot="5119233">
              <a:off x="20543350" y="866397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0" name="部分円 199">
              <a:extLst>
                <a:ext uri="{FF2B5EF4-FFF2-40B4-BE49-F238E27FC236}">
                  <a16:creationId xmlns:a16="http://schemas.microsoft.com/office/drawing/2014/main" id="{3C84D29E-FF1A-4DC2-A244-CFD92F8AF20D}"/>
                </a:ext>
              </a:extLst>
            </p:cNvPr>
            <p:cNvSpPr/>
            <p:nvPr/>
          </p:nvSpPr>
          <p:spPr bwMode="auto">
            <a:xfrm rot="21428806">
              <a:off x="20444840" y="920506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C9120E61-551D-4932-8072-618FBE40ED3B}"/>
                </a:ext>
              </a:extLst>
            </p:cNvPr>
            <p:cNvGrpSpPr/>
            <p:nvPr/>
          </p:nvGrpSpPr>
          <p:grpSpPr>
            <a:xfrm rot="5400000">
              <a:off x="22228811" y="10427052"/>
              <a:ext cx="527894" cy="455081"/>
              <a:chOff x="24414480" y="5212080"/>
              <a:chExt cx="644473" cy="555580"/>
            </a:xfrm>
          </p:grpSpPr>
          <p:sp>
            <p:nvSpPr>
              <p:cNvPr id="126" name="二等辺三角形 125">
                <a:extLst>
                  <a:ext uri="{FF2B5EF4-FFF2-40B4-BE49-F238E27FC236}">
                    <a16:creationId xmlns:a16="http://schemas.microsoft.com/office/drawing/2014/main" id="{DEC66AF7-C9A7-49D9-8DF2-F815FE91C81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7" name="二等辺三角形 126">
                <a:extLst>
                  <a:ext uri="{FF2B5EF4-FFF2-40B4-BE49-F238E27FC236}">
                    <a16:creationId xmlns:a16="http://schemas.microsoft.com/office/drawing/2014/main" id="{85CE1C43-12FE-4A8F-A713-180C255017A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8" name="二等辺三角形 127">
              <a:extLst>
                <a:ext uri="{FF2B5EF4-FFF2-40B4-BE49-F238E27FC236}">
                  <a16:creationId xmlns:a16="http://schemas.microsoft.com/office/drawing/2014/main" id="{117DEFF8-26E5-4536-8542-313684F05CFB}"/>
                </a:ext>
              </a:extLst>
            </p:cNvPr>
            <p:cNvSpPr/>
            <p:nvPr/>
          </p:nvSpPr>
          <p:spPr bwMode="auto">
            <a:xfrm>
              <a:off x="22228811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9" name="二等辺三角形 128">
              <a:extLst>
                <a:ext uri="{FF2B5EF4-FFF2-40B4-BE49-F238E27FC236}">
                  <a16:creationId xmlns:a16="http://schemas.microsoft.com/office/drawing/2014/main" id="{CECB7D8A-89CD-46A1-A4E0-29FDC39E9CE9}"/>
                </a:ext>
              </a:extLst>
            </p:cNvPr>
            <p:cNvSpPr/>
            <p:nvPr/>
          </p:nvSpPr>
          <p:spPr bwMode="auto">
            <a:xfrm>
              <a:off x="22320875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66E47F2-E431-4B4C-924A-DCC4AC6F1D40}"/>
                </a:ext>
              </a:extLst>
            </p:cNvPr>
            <p:cNvSpPr txBox="1"/>
            <p:nvPr/>
          </p:nvSpPr>
          <p:spPr>
            <a:xfrm>
              <a:off x="23306804" y="10368211"/>
              <a:ext cx="1144182" cy="1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tx1"/>
                  </a:solidFill>
                </a:rPr>
                <a:t>+1</a:t>
              </a:r>
              <a:endParaRPr kumimoji="1" lang="ja-JP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8EAAF14-76CA-4738-BE1C-7EED71D79019}"/>
              </a:ext>
            </a:extLst>
          </p:cNvPr>
          <p:cNvGrpSpPr/>
          <p:nvPr/>
        </p:nvGrpSpPr>
        <p:grpSpPr>
          <a:xfrm>
            <a:off x="-1339201" y="1816829"/>
            <a:ext cx="230832" cy="2939516"/>
            <a:chOff x="-19483034" y="-1050613"/>
            <a:chExt cx="1010441" cy="1286738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04A639AC-B6C6-45C5-83CC-B34DD28DC482}"/>
                </a:ext>
              </a:extLst>
            </p:cNvPr>
            <p:cNvSpPr txBox="1"/>
            <p:nvPr/>
          </p:nvSpPr>
          <p:spPr>
            <a:xfrm rot="16200000">
              <a:off x="-21158860" y="625213"/>
              <a:ext cx="4362094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1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(main)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130EA2A-AA15-43C8-A2AF-455249355A60}"/>
                </a:ext>
              </a:extLst>
            </p:cNvPr>
            <p:cNvSpPr txBox="1"/>
            <p:nvPr/>
          </p:nvSpPr>
          <p:spPr>
            <a:xfrm rot="16200000">
              <a:off x="-21518733" y="5477356"/>
              <a:ext cx="5081840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2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(camera)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49DB8117-8A56-4392-8EF1-00A48B72E8D0}"/>
                </a:ext>
              </a:extLst>
            </p:cNvPr>
            <p:cNvSpPr txBox="1"/>
            <p:nvPr/>
          </p:nvSpPr>
          <p:spPr>
            <a:xfrm rot="16200000">
              <a:off x="-19921096" y="10417213"/>
              <a:ext cx="1886530" cy="91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Map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1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2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3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4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5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6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7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8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2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89964" y="564750"/>
            <a:ext cx="5474384" cy="44644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1330565" y="3389761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2437265" y="3389761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-391640" y="3545378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-301162" y="446352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-301162" y="405055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-301162" y="36390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-74451" y="375243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-74451" y="416391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-74451" y="416391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242738" y="405055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345084" y="2998697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-448823" y="2824758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86993" y="2978089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" y="2978089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4682" y="3636749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82" y="3636749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-620225" y="3150891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-74451" y="370482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-74451" y="420625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-90928" y="420106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-6866" y="4296494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66" y="4296494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339408" y="2836144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469449" y="3097754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11901" y="3650316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204350" y="402233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0" y="4022334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-334534" y="4421490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4534" y="4421490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-256666" y="4231412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6666" y="4231412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3333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362724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85852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852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11480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480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56692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692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926717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07539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36299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113403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48474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352533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352533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352533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905913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905913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905913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449813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449813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449813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579244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579244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579244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579244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579244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579244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579244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3132624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31326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3132624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3132624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31326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3132624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31326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31326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6765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676524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6765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2063081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993713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881011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579244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579244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407692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299193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93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823586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586" y="581111"/>
                <a:ext cx="36401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315657" y="124654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1246542"/>
                <a:ext cx="439223" cy="2946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76524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6524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0047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744109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09" y="1906287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220424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62876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947181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741441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534956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206132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2137325" y="864746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955325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25" y="1632127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416441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1" y="2031283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4022354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1427658" y="407400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1427658" y="379736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1427658" y="350826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1981038" y="379736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2524938" y="407400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2524938" y="379736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2524938" y="350826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1654369" y="391071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2207749" y="391071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2207749" y="3621621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2207749" y="3910718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1654369" y="3621621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1654369" y="3910718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1935154" y="3762463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54" y="3762463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3301158" y="4085646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4407858" y="4085646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3933770" y="416460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3963784" y="4129703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84" y="4129703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4155655" y="4277074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3499017" y="4277074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4158195" y="4329144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4256330" y="4265856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30" y="4265856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3534898" y="4329144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3579955" y="4265856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55" y="4265856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1609362" y="3179199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62" y="3179199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2755105" y="3193535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105" y="3193535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1378344" y="3430912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2493409" y="3430912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48474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792904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43658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1709308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3679901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908259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4048824" y="3332834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4290733" y="3339319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33" y="3339319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4268422" y="3755978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22" y="3755978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4160525" y="3470124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11895" y="3777161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3292062" y="3992846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062" y="3992846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4423193" y="4000285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93" y="4000285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D287E64-AF8D-4BEC-AD72-63B19EE35D71}"/>
              </a:ext>
            </a:extLst>
          </p:cNvPr>
          <p:cNvSpPr txBox="1"/>
          <p:nvPr/>
        </p:nvSpPr>
        <p:spPr>
          <a:xfrm>
            <a:off x="275990" y="3880699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09662A2F-12B5-4978-A7E2-0D74E4DC650D}"/>
              </a:ext>
            </a:extLst>
          </p:cNvPr>
          <p:cNvSpPr txBox="1"/>
          <p:nvPr/>
        </p:nvSpPr>
        <p:spPr>
          <a:xfrm>
            <a:off x="2028867" y="3644385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4B67A31-B16A-4744-BAD5-B4850D3010CB}"/>
              </a:ext>
            </a:extLst>
          </p:cNvPr>
          <p:cNvCxnSpPr/>
          <p:nvPr/>
        </p:nvCxnSpPr>
        <p:spPr bwMode="auto">
          <a:xfrm>
            <a:off x="2579244" y="1030678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56B4480B-1052-4D37-87A9-D6019880D5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616337" y="5086359"/>
            <a:ext cx="5542213" cy="9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410822" y="3979251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B134BA-6798-478F-90F1-655BAE51179E}"/>
              </a:ext>
            </a:extLst>
          </p:cNvPr>
          <p:cNvSpPr txBox="1"/>
          <p:nvPr/>
        </p:nvSpPr>
        <p:spPr>
          <a:xfrm>
            <a:off x="1258201" y="3966339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FC73EE39-62C6-4CC9-A463-62C09BF31614}"/>
              </a:ext>
            </a:extLst>
          </p:cNvPr>
          <p:cNvSpPr txBox="1"/>
          <p:nvPr/>
        </p:nvSpPr>
        <p:spPr>
          <a:xfrm>
            <a:off x="977217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360794" y="4643633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D02BC112-3405-4025-BE03-69F9F5A5AE35}"/>
              </a:ext>
            </a:extLst>
          </p:cNvPr>
          <p:cNvSpPr txBox="1"/>
          <p:nvPr/>
        </p:nvSpPr>
        <p:spPr>
          <a:xfrm>
            <a:off x="2376437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 bwMode="auto">
          <a:xfrm flipH="1">
            <a:off x="1348803" y="5015167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stCxn id="132" idx="2"/>
            <a:endCxn id="133" idx="0"/>
          </p:cNvCxnSpPr>
          <p:nvPr/>
        </p:nvCxnSpPr>
        <p:spPr bwMode="auto">
          <a:xfrm>
            <a:off x="2081212" y="5015167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コネクタ: カギ線 136">
            <a:extLst>
              <a:ext uri="{FF2B5EF4-FFF2-40B4-BE49-F238E27FC236}">
                <a16:creationId xmlns:a16="http://schemas.microsoft.com/office/drawing/2014/main" id="{7CD72142-1296-44C8-A3C9-B9AE13F39F6A}"/>
              </a:ext>
            </a:extLst>
          </p:cNvPr>
          <p:cNvCxnSpPr>
            <a:cxnSpLocks/>
            <a:stCxn id="133" idx="3"/>
            <a:endCxn id="139" idx="2"/>
          </p:cNvCxnSpPr>
          <p:nvPr/>
        </p:nvCxnSpPr>
        <p:spPr bwMode="auto">
          <a:xfrm flipV="1">
            <a:off x="3154680" y="4241317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stCxn id="128" idx="2"/>
            <a:endCxn id="132" idx="0"/>
          </p:cNvCxnSpPr>
          <p:nvPr/>
        </p:nvCxnSpPr>
        <p:spPr bwMode="auto">
          <a:xfrm flipH="1">
            <a:off x="2081212" y="4242499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F1FAAD37-B2AC-4271-8F2D-4E8CA0CD7A7B}"/>
              </a:ext>
            </a:extLst>
          </p:cNvPr>
          <p:cNvSpPr/>
          <p:nvPr/>
        </p:nvSpPr>
        <p:spPr bwMode="auto">
          <a:xfrm>
            <a:off x="3160002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8C51B70-EAAF-4A5B-B4F1-B26898136B1E}"/>
              </a:ext>
            </a:extLst>
          </p:cNvPr>
          <p:cNvSpPr/>
          <p:nvPr/>
        </p:nvSpPr>
        <p:spPr bwMode="auto">
          <a:xfrm>
            <a:off x="606017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41" name="コネクタ: カギ線 140">
            <a:extLst>
              <a:ext uri="{FF2B5EF4-FFF2-40B4-BE49-F238E27FC236}">
                <a16:creationId xmlns:a16="http://schemas.microsoft.com/office/drawing/2014/main" id="{DE1C666D-B95F-4F81-BB75-239AA97A2AE1}"/>
              </a:ext>
            </a:extLst>
          </p:cNvPr>
          <p:cNvCxnSpPr>
            <a:cxnSpLocks/>
            <a:stCxn id="140" idx="2"/>
            <a:endCxn id="130" idx="1"/>
          </p:cNvCxnSpPr>
          <p:nvPr/>
        </p:nvCxnSpPr>
        <p:spPr bwMode="auto">
          <a:xfrm rot="16200000" flipH="1">
            <a:off x="174986" y="4900843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EC899E8F-DC56-4801-B0D3-1095C1E3764D}"/>
              </a:ext>
            </a:extLst>
          </p:cNvPr>
          <p:cNvCxnSpPr>
            <a:stCxn id="130" idx="3"/>
            <a:endCxn id="133" idx="1"/>
          </p:cNvCxnSpPr>
          <p:nvPr/>
        </p:nvCxnSpPr>
        <p:spPr bwMode="auto">
          <a:xfrm>
            <a:off x="1755460" y="5668004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890A462A-3ABF-4C59-88A9-F5E8C5E3E90E}"/>
                  </a:ext>
                </a:extLst>
              </p:cNvPr>
              <p:cNvSpPr txBox="1"/>
              <p:nvPr/>
            </p:nvSpPr>
            <p:spPr>
              <a:xfrm>
                <a:off x="1828800" y="5423936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890A462A-3ABF-4C59-88A9-F5E8C5E3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423936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71600" y="5070129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070129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76437" y="5070129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5070129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276431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276431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F2B71096-5C5F-48B9-BA76-9DE49D15A6CE}"/>
                  </a:ext>
                </a:extLst>
              </p:cNvPr>
              <p:cNvSpPr txBox="1"/>
              <p:nvPr/>
            </p:nvSpPr>
            <p:spPr>
              <a:xfrm>
                <a:off x="558533" y="4823855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F2B71096-5C5F-48B9-BA76-9DE49D15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4823855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CF65188A-2D82-451D-9F45-7C13EBF7F81B}"/>
                  </a:ext>
                </a:extLst>
              </p:cNvPr>
              <p:cNvSpPr txBox="1"/>
              <p:nvPr/>
            </p:nvSpPr>
            <p:spPr>
              <a:xfrm>
                <a:off x="3340266" y="4823264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CF65188A-2D82-451D-9F45-7C13EBF7F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4823264"/>
                <a:ext cx="363561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5DED8FAD-5DCB-4B69-AFAC-8D5148DC6570}"/>
              </a:ext>
            </a:extLst>
          </p:cNvPr>
          <p:cNvSpPr/>
          <p:nvPr/>
        </p:nvSpPr>
        <p:spPr bwMode="auto">
          <a:xfrm>
            <a:off x="4323747" y="3979251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233A63BE-F3CE-43B5-9369-7673A99E2ED7}"/>
              </a:ext>
            </a:extLst>
          </p:cNvPr>
          <p:cNvSpPr txBox="1"/>
          <p:nvPr/>
        </p:nvSpPr>
        <p:spPr>
          <a:xfrm>
            <a:off x="5171126" y="3966339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四角形: 角を丸くする 150">
            <a:extLst>
              <a:ext uri="{FF2B5EF4-FFF2-40B4-BE49-F238E27FC236}">
                <a16:creationId xmlns:a16="http://schemas.microsoft.com/office/drawing/2014/main" id="{0D26391B-0ADE-4962-88DE-65EF4AF94FE7}"/>
              </a:ext>
            </a:extLst>
          </p:cNvPr>
          <p:cNvSpPr/>
          <p:nvPr/>
        </p:nvSpPr>
        <p:spPr bwMode="auto">
          <a:xfrm>
            <a:off x="485507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9FE6488D-9824-4879-A0FA-6F5813DB5F4F}"/>
              </a:ext>
            </a:extLst>
          </p:cNvPr>
          <p:cNvSpPr txBox="1"/>
          <p:nvPr/>
        </p:nvSpPr>
        <p:spPr>
          <a:xfrm>
            <a:off x="489014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726A3B5C-4E8F-45B8-BCEB-55E3AFE00569}"/>
              </a:ext>
            </a:extLst>
          </p:cNvPr>
          <p:cNvSpPr/>
          <p:nvPr/>
        </p:nvSpPr>
        <p:spPr bwMode="auto">
          <a:xfrm>
            <a:off x="625429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4E13879C-E367-484A-925E-485472DC4977}"/>
              </a:ext>
            </a:extLst>
          </p:cNvPr>
          <p:cNvSpPr txBox="1"/>
          <p:nvPr/>
        </p:nvSpPr>
        <p:spPr>
          <a:xfrm>
            <a:off x="628936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181417CE-8959-4FEC-98D4-855168E6FE0D}"/>
              </a:ext>
            </a:extLst>
          </p:cNvPr>
          <p:cNvSpPr/>
          <p:nvPr/>
        </p:nvSpPr>
        <p:spPr bwMode="auto">
          <a:xfrm>
            <a:off x="4518942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128740D0-C1A9-4873-8B74-A0029DA270EA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60762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8D55C57A-10D0-42AA-B9C0-A080478D8A9F}"/>
                  </a:ext>
                </a:extLst>
              </p:cNvPr>
              <p:cNvSpPr txBox="1"/>
              <p:nvPr/>
            </p:nvSpPr>
            <p:spPr>
              <a:xfrm>
                <a:off x="5741725" y="5363561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8D55C57A-10D0-42AA-B9C0-A080478D8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5363561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62553EC5-FCA4-45B9-9571-F4E3F6D2F49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724231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/>
              <p:nvPr/>
            </p:nvSpPr>
            <p:spPr>
              <a:xfrm>
                <a:off x="5743088" y="5666935"/>
                <a:ext cx="42325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88" y="5666935"/>
                <a:ext cx="423256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37943C66-8904-4F9A-B58C-C5C25850064C}"/>
              </a:ext>
            </a:extLst>
          </p:cNvPr>
          <p:cNvCxnSpPr/>
          <p:nvPr/>
        </p:nvCxnSpPr>
        <p:spPr bwMode="auto">
          <a:xfrm>
            <a:off x="5066585" y="4241316"/>
            <a:ext cx="0" cy="1253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873F2655-9D6E-4339-B92D-49D97A8E448D}"/>
              </a:ext>
            </a:extLst>
          </p:cNvPr>
          <p:cNvCxnSpPr/>
          <p:nvPr/>
        </p:nvCxnSpPr>
        <p:spPr bwMode="auto">
          <a:xfrm flipV="1">
            <a:off x="5135165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F9B4175-0878-4A1F-BABC-E4700005CB3D}"/>
                  </a:ext>
                </a:extLst>
              </p:cNvPr>
              <p:cNvSpPr txBox="1"/>
              <p:nvPr/>
            </p:nvSpPr>
            <p:spPr>
              <a:xfrm>
                <a:off x="5058719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F9B4175-0878-4A1F-BABC-E4700005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719" y="4776366"/>
                <a:ext cx="356397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DF480057-AF57-4C98-9486-9B3603EFB287}"/>
                  </a:ext>
                </a:extLst>
              </p:cNvPr>
              <p:cNvSpPr txBox="1"/>
              <p:nvPr/>
            </p:nvSpPr>
            <p:spPr>
              <a:xfrm>
                <a:off x="4813506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DF480057-AF57-4C98-9486-9B3603EF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06" y="4767407"/>
                <a:ext cx="35639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2EEE3F93-653B-4ED2-BAEA-1207E4CAD534}"/>
              </a:ext>
            </a:extLst>
          </p:cNvPr>
          <p:cNvCxnSpPr/>
          <p:nvPr/>
        </p:nvCxnSpPr>
        <p:spPr bwMode="auto">
          <a:xfrm>
            <a:off x="6619506" y="4241316"/>
            <a:ext cx="0" cy="1253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2E1B1EBD-8D82-48E1-8446-0FAFAC21E353}"/>
              </a:ext>
            </a:extLst>
          </p:cNvPr>
          <p:cNvCxnSpPr/>
          <p:nvPr/>
        </p:nvCxnSpPr>
        <p:spPr bwMode="auto">
          <a:xfrm flipV="1">
            <a:off x="6688086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2C2B3C41-17B5-4911-9238-5480075F8B75}"/>
                  </a:ext>
                </a:extLst>
              </p:cNvPr>
              <p:cNvSpPr txBox="1"/>
              <p:nvPr/>
            </p:nvSpPr>
            <p:spPr>
              <a:xfrm>
                <a:off x="6611640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2C2B3C41-17B5-4911-9238-5480075F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640" y="4776366"/>
                <a:ext cx="356397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2072D9F7-DEDF-4FC9-929D-2CE6E6B49B47}"/>
                  </a:ext>
                </a:extLst>
              </p:cNvPr>
              <p:cNvSpPr txBox="1"/>
              <p:nvPr/>
            </p:nvSpPr>
            <p:spPr>
              <a:xfrm>
                <a:off x="6366427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2072D9F7-DEDF-4FC9-929D-2CE6E6B4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427" y="4767407"/>
                <a:ext cx="356397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CB5190D-B66F-423D-AA57-362EFE2760A5}"/>
              </a:ext>
            </a:extLst>
          </p:cNvPr>
          <p:cNvCxnSpPr/>
          <p:nvPr/>
        </p:nvCxnSpPr>
        <p:spPr bwMode="auto">
          <a:xfrm>
            <a:off x="6968037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/>
              <p:nvPr/>
            </p:nvSpPr>
            <p:spPr>
              <a:xfrm>
                <a:off x="6893904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04" y="4767407"/>
                <a:ext cx="35639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FDE5F81C-14DD-4D22-B717-BECCF1E70D7C}"/>
              </a:ext>
            </a:extLst>
          </p:cNvPr>
          <p:cNvCxnSpPr/>
          <p:nvPr/>
        </p:nvCxnSpPr>
        <p:spPr bwMode="auto">
          <a:xfrm>
            <a:off x="5376104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029CC74D-47A2-44EC-9C00-6293027AB2DF}"/>
                  </a:ext>
                </a:extLst>
              </p:cNvPr>
              <p:cNvSpPr txBox="1"/>
              <p:nvPr/>
            </p:nvSpPr>
            <p:spPr>
              <a:xfrm>
                <a:off x="5322182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029CC74D-47A2-44EC-9C00-6293027A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82" y="4776366"/>
                <a:ext cx="356397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テキスト ボックス 183">
                <a:extLst>
                  <a:ext uri="{FF2B5EF4-FFF2-40B4-BE49-F238E27FC236}">
                    <a16:creationId xmlns:a16="http://schemas.microsoft.com/office/drawing/2014/main" id="{CFA7006F-77DB-4A05-B6B1-0E2A15767D81}"/>
                  </a:ext>
                </a:extLst>
              </p:cNvPr>
              <p:cNvSpPr txBox="1"/>
              <p:nvPr/>
            </p:nvSpPr>
            <p:spPr>
              <a:xfrm>
                <a:off x="4736505" y="5825588"/>
                <a:ext cx="10168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テキスト ボックス 183">
                <a:extLst>
                  <a:ext uri="{FF2B5EF4-FFF2-40B4-BE49-F238E27FC236}">
                    <a16:creationId xmlns:a16="http://schemas.microsoft.com/office/drawing/2014/main" id="{CFA7006F-77DB-4A05-B6B1-0E2A1576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05" y="5825588"/>
                <a:ext cx="101684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C4273700-0408-424B-A1BA-8E799B30A864}"/>
                  </a:ext>
                </a:extLst>
              </p:cNvPr>
              <p:cNvSpPr txBox="1"/>
              <p:nvPr/>
            </p:nvSpPr>
            <p:spPr>
              <a:xfrm>
                <a:off x="6179664" y="5825588"/>
                <a:ext cx="10168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C4273700-0408-424B-A1BA-8E799B30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64" y="5825588"/>
                <a:ext cx="1016844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6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940890" y="412587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25716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122335" y="4659467"/>
            <a:ext cx="1917752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25716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92313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cxnSpLocks/>
            <a:stCxn id="114" idx="2"/>
            <a:endCxn id="133" idx="0"/>
          </p:cNvCxnSpPr>
          <p:nvPr/>
        </p:nvCxnSpPr>
        <p:spPr bwMode="auto">
          <a:xfrm>
            <a:off x="2748023" y="492313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 flipH="1">
            <a:off x="2081211" y="4389120"/>
            <a:ext cx="1822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8C51B70-EAAF-4A5B-B4F1-B26898136B1E}"/>
              </a:ext>
            </a:extLst>
          </p:cNvPr>
          <p:cNvSpPr/>
          <p:nvPr/>
        </p:nvSpPr>
        <p:spPr bwMode="auto">
          <a:xfrm>
            <a:off x="606017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85938" y="4946791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38" y="4946791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686729" y="4948577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29" y="4948577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36609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36609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5DED8FAD-5DCB-4B69-AFAC-8D5148DC6570}"/>
              </a:ext>
            </a:extLst>
          </p:cNvPr>
          <p:cNvSpPr/>
          <p:nvPr/>
        </p:nvSpPr>
        <p:spPr bwMode="auto">
          <a:xfrm>
            <a:off x="4853815" y="4125872"/>
            <a:ext cx="2284285" cy="2632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233A63BE-F3CE-43B5-9369-7673A99E2ED7}"/>
              </a:ext>
            </a:extLst>
          </p:cNvPr>
          <p:cNvSpPr txBox="1"/>
          <p:nvPr/>
        </p:nvSpPr>
        <p:spPr>
          <a:xfrm>
            <a:off x="5171126" y="4112960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四角形: 角を丸くする 150">
            <a:extLst>
              <a:ext uri="{FF2B5EF4-FFF2-40B4-BE49-F238E27FC236}">
                <a16:creationId xmlns:a16="http://schemas.microsoft.com/office/drawing/2014/main" id="{0D26391B-0ADE-4962-88DE-65EF4AF94FE7}"/>
              </a:ext>
            </a:extLst>
          </p:cNvPr>
          <p:cNvSpPr/>
          <p:nvPr/>
        </p:nvSpPr>
        <p:spPr bwMode="auto">
          <a:xfrm>
            <a:off x="485507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9FE6488D-9824-4879-A0FA-6F5813DB5F4F}"/>
              </a:ext>
            </a:extLst>
          </p:cNvPr>
          <p:cNvSpPr txBox="1"/>
          <p:nvPr/>
        </p:nvSpPr>
        <p:spPr>
          <a:xfrm>
            <a:off x="489014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726A3B5C-4E8F-45B8-BCEB-55E3AFE00569}"/>
              </a:ext>
            </a:extLst>
          </p:cNvPr>
          <p:cNvSpPr/>
          <p:nvPr/>
        </p:nvSpPr>
        <p:spPr bwMode="auto">
          <a:xfrm>
            <a:off x="625429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4E13879C-E367-484A-925E-485472DC4977}"/>
              </a:ext>
            </a:extLst>
          </p:cNvPr>
          <p:cNvSpPr txBox="1"/>
          <p:nvPr/>
        </p:nvSpPr>
        <p:spPr>
          <a:xfrm>
            <a:off x="628936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128740D0-C1A9-4873-8B74-A0029DA270EA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60762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62553EC5-FCA4-45B9-9571-F4E3F6D2F49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724231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/>
              <p:nvPr/>
            </p:nvSpPr>
            <p:spPr>
              <a:xfrm>
                <a:off x="5768340" y="5666935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340" y="5666935"/>
                <a:ext cx="37234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CB5190D-B66F-423D-AA57-362EFE2760A5}"/>
              </a:ext>
            </a:extLst>
          </p:cNvPr>
          <p:cNvCxnSpPr>
            <a:cxnSpLocks/>
          </p:cNvCxnSpPr>
          <p:nvPr/>
        </p:nvCxnSpPr>
        <p:spPr bwMode="auto">
          <a:xfrm>
            <a:off x="6660948" y="4387938"/>
            <a:ext cx="0" cy="1094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/>
              <p:nvPr/>
            </p:nvSpPr>
            <p:spPr>
              <a:xfrm>
                <a:off x="6586815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815" y="4767407"/>
                <a:ext cx="356397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0" y="538856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840041" y="515211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41" y="515211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6A4C3542-C2C7-4B89-9C90-E70C07876B95}"/>
                  </a:ext>
                </a:extLst>
              </p:cNvPr>
              <p:cNvSpPr txBox="1"/>
              <p:nvPr/>
            </p:nvSpPr>
            <p:spPr>
              <a:xfrm>
                <a:off x="6186365" y="5815769"/>
                <a:ext cx="9829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6A4C3542-C2C7-4B89-9C90-E70C0787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65" y="5815769"/>
                <a:ext cx="982908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E0B073DF-A8FA-4613-8E99-9C6AA1ED0F59}"/>
                  </a:ext>
                </a:extLst>
              </p:cNvPr>
              <p:cNvSpPr txBox="1"/>
              <p:nvPr/>
            </p:nvSpPr>
            <p:spPr>
              <a:xfrm>
                <a:off x="5724063" y="5369644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E0B073DF-A8FA-4613-8E99-9C6AA1ED0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63" y="5369644"/>
                <a:ext cx="403765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892502" y="5951157"/>
            <a:ext cx="340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5768340" y="5951157"/>
            <a:ext cx="340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70719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70719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1262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E746D1-C96D-4800-9293-14E597753033}"/>
              </a:ext>
            </a:extLst>
          </p:cNvPr>
          <p:cNvSpPr/>
          <p:nvPr/>
        </p:nvSpPr>
        <p:spPr bwMode="auto">
          <a:xfrm>
            <a:off x="922020" y="4008120"/>
            <a:ext cx="5158740" cy="17285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940890" y="403443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122335" y="4568027"/>
            <a:ext cx="1917752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cxnSpLocks/>
            <a:stCxn id="114" idx="2"/>
            <a:endCxn id="133" idx="0"/>
          </p:cNvCxnSpPr>
          <p:nvPr/>
        </p:nvCxnSpPr>
        <p:spPr bwMode="auto">
          <a:xfrm>
            <a:off x="2748023" y="483169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 flipH="1">
            <a:off x="2081211" y="4297680"/>
            <a:ext cx="1822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85938" y="4855351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38" y="4855351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686729" y="4857137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29" y="4857137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27465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27465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0" y="529712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840041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41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892502" y="5563223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4696247" y="5563223"/>
            <a:ext cx="341760" cy="17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4FAD83-70AB-4D89-93D4-C5CB857EDA5E}"/>
              </a:ext>
            </a:extLst>
          </p:cNvPr>
          <p:cNvSpPr/>
          <p:nvPr/>
        </p:nvSpPr>
        <p:spPr bwMode="auto">
          <a:xfrm>
            <a:off x="3749583" y="403443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22E6F201-8A33-44DF-A244-A2713BB55650}"/>
              </a:ext>
            </a:extLst>
          </p:cNvPr>
          <p:cNvSpPr/>
          <p:nvPr/>
        </p:nvSpPr>
        <p:spPr bwMode="auto">
          <a:xfrm>
            <a:off x="3750839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E6ECC6E-A949-4513-AEE0-B36BC5CEC492}"/>
              </a:ext>
            </a:extLst>
          </p:cNvPr>
          <p:cNvSpPr/>
          <p:nvPr/>
        </p:nvSpPr>
        <p:spPr bwMode="auto">
          <a:xfrm>
            <a:off x="5150059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EC6EF94-D398-4234-A895-4688B97FC989}"/>
              </a:ext>
            </a:extLst>
          </p:cNvPr>
          <p:cNvCxnSpPr>
            <a:cxnSpLocks/>
            <a:stCxn id="87" idx="2"/>
            <a:endCxn id="77" idx="0"/>
          </p:cNvCxnSpPr>
          <p:nvPr/>
        </p:nvCxnSpPr>
        <p:spPr bwMode="auto">
          <a:xfrm>
            <a:off x="5556716" y="4304633"/>
            <a:ext cx="0" cy="861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/>
              <p:nvPr/>
            </p:nvSpPr>
            <p:spPr>
              <a:xfrm>
                <a:off x="5495422" y="4582935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422" y="4582935"/>
                <a:ext cx="31701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C17A8179-3320-4443-85DB-FC8B0294DCF3}"/>
              </a:ext>
            </a:extLst>
          </p:cNvPr>
          <p:cNvCxnSpPr>
            <a:cxnSpLocks/>
          </p:cNvCxnSpPr>
          <p:nvPr/>
        </p:nvCxnSpPr>
        <p:spPr bwMode="auto">
          <a:xfrm>
            <a:off x="4564153" y="525140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/>
              <p:nvPr/>
            </p:nvSpPr>
            <p:spPr>
              <a:xfrm>
                <a:off x="4648734" y="501495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34" y="501495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8384B18-AE8E-4506-A321-22EB912E51B6}"/>
              </a:ext>
            </a:extLst>
          </p:cNvPr>
          <p:cNvSpPr/>
          <p:nvPr/>
        </p:nvSpPr>
        <p:spPr bwMode="auto">
          <a:xfrm>
            <a:off x="4023386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4DBFF900-0AAB-42AD-BA23-144D87A388D5}"/>
              </a:ext>
            </a:extLst>
          </p:cNvPr>
          <p:cNvSpPr/>
          <p:nvPr/>
        </p:nvSpPr>
        <p:spPr bwMode="auto">
          <a:xfrm>
            <a:off x="5422606" y="4088690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D16B436-1494-42D8-B478-99510A773B8A}"/>
              </a:ext>
            </a:extLst>
          </p:cNvPr>
          <p:cNvCxnSpPr>
            <a:cxnSpLocks/>
          </p:cNvCxnSpPr>
          <p:nvPr/>
        </p:nvCxnSpPr>
        <p:spPr bwMode="auto">
          <a:xfrm>
            <a:off x="4564153" y="533645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/>
              <p:nvPr/>
            </p:nvSpPr>
            <p:spPr>
              <a:xfrm>
                <a:off x="4680153" y="5287867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53" y="5287867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/>
              <p:nvPr/>
            </p:nvSpPr>
            <p:spPr>
              <a:xfrm>
                <a:off x="5098706" y="5382764"/>
                <a:ext cx="9160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06" y="5382764"/>
                <a:ext cx="916020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15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5359" y="4008121"/>
            <a:ext cx="4236721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97680"/>
            <a:ext cx="230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7793841" y="5575592"/>
            <a:ext cx="341760" cy="17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4FAD83-70AB-4D89-93D4-C5CB857EDA5E}"/>
              </a:ext>
            </a:extLst>
          </p:cNvPr>
          <p:cNvSpPr/>
          <p:nvPr/>
        </p:nvSpPr>
        <p:spPr bwMode="auto">
          <a:xfrm>
            <a:off x="6847177" y="4046801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22E6F201-8A33-44DF-A244-A2713BB55650}"/>
              </a:ext>
            </a:extLst>
          </p:cNvPr>
          <p:cNvSpPr/>
          <p:nvPr/>
        </p:nvSpPr>
        <p:spPr bwMode="auto">
          <a:xfrm>
            <a:off x="6848433" y="5178094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E6ECC6E-A949-4513-AEE0-B36BC5CEC492}"/>
              </a:ext>
            </a:extLst>
          </p:cNvPr>
          <p:cNvSpPr/>
          <p:nvPr/>
        </p:nvSpPr>
        <p:spPr bwMode="auto">
          <a:xfrm>
            <a:off x="8247653" y="5178094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EC6EF94-D398-4234-A895-4688B97FC989}"/>
              </a:ext>
            </a:extLst>
          </p:cNvPr>
          <p:cNvCxnSpPr>
            <a:cxnSpLocks/>
            <a:stCxn id="87" idx="2"/>
            <a:endCxn id="77" idx="0"/>
          </p:cNvCxnSpPr>
          <p:nvPr/>
        </p:nvCxnSpPr>
        <p:spPr bwMode="auto">
          <a:xfrm>
            <a:off x="8654310" y="4317002"/>
            <a:ext cx="0" cy="861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/>
              <p:nvPr/>
            </p:nvSpPr>
            <p:spPr>
              <a:xfrm>
                <a:off x="8593016" y="4595304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016" y="4595304"/>
                <a:ext cx="31701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C17A8179-3320-4443-85DB-FC8B0294DCF3}"/>
              </a:ext>
            </a:extLst>
          </p:cNvPr>
          <p:cNvCxnSpPr>
            <a:cxnSpLocks/>
          </p:cNvCxnSpPr>
          <p:nvPr/>
        </p:nvCxnSpPr>
        <p:spPr bwMode="auto">
          <a:xfrm>
            <a:off x="7661747" y="5263774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/>
              <p:nvPr/>
            </p:nvSpPr>
            <p:spPr>
              <a:xfrm>
                <a:off x="7746328" y="5027325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28" y="5027325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8384B18-AE8E-4506-A321-22EB912E51B6}"/>
              </a:ext>
            </a:extLst>
          </p:cNvPr>
          <p:cNvSpPr/>
          <p:nvPr/>
        </p:nvSpPr>
        <p:spPr bwMode="auto">
          <a:xfrm>
            <a:off x="7120980" y="4628121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4DBFF900-0AAB-42AD-BA23-144D87A388D5}"/>
              </a:ext>
            </a:extLst>
          </p:cNvPr>
          <p:cNvSpPr/>
          <p:nvPr/>
        </p:nvSpPr>
        <p:spPr bwMode="auto">
          <a:xfrm>
            <a:off x="8520200" y="4101059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D16B436-1494-42D8-B478-99510A773B8A}"/>
              </a:ext>
            </a:extLst>
          </p:cNvPr>
          <p:cNvCxnSpPr>
            <a:cxnSpLocks/>
          </p:cNvCxnSpPr>
          <p:nvPr/>
        </p:nvCxnSpPr>
        <p:spPr bwMode="auto">
          <a:xfrm>
            <a:off x="7661747" y="534881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/>
              <p:nvPr/>
            </p:nvSpPr>
            <p:spPr>
              <a:xfrm>
                <a:off x="7777747" y="5300236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747" y="5300236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/>
              <p:nvPr/>
            </p:nvSpPr>
            <p:spPr>
              <a:xfrm>
                <a:off x="8196300" y="5395133"/>
                <a:ext cx="9160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0" y="5395133"/>
                <a:ext cx="916020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3467375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342900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4496537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773442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42" y="4588445"/>
                <a:ext cx="312072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4101161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4089881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881" y="5022576"/>
                <a:ext cx="403765" cy="25391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837179" y="4297680"/>
            <a:ext cx="0" cy="86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4101063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4124180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180" y="5285528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800668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668" y="4735153"/>
                <a:ext cx="937436" cy="25391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4549866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4124169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639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7217" y="4012512"/>
            <a:ext cx="6732659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102634CF-75E2-45C3-B3FD-F45B7DF54C11}"/>
              </a:ext>
            </a:extLst>
          </p:cNvPr>
          <p:cNvSpPr/>
          <p:nvPr/>
        </p:nvSpPr>
        <p:spPr bwMode="auto">
          <a:xfrm>
            <a:off x="5164418" y="4525380"/>
            <a:ext cx="2077319" cy="1282639"/>
          </a:xfrm>
          <a:prstGeom prst="roundRect">
            <a:avLst>
              <a:gd name="adj" fmla="val 775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97680"/>
            <a:ext cx="230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2903613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286523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393277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353739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273417" y="4297680"/>
            <a:ext cx="0" cy="86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353730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398610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356040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D1C6EDD2-B65B-416E-A3BA-C1CAF30EDB4A}"/>
              </a:ext>
            </a:extLst>
          </p:cNvPr>
          <p:cNvSpPr/>
          <p:nvPr/>
        </p:nvSpPr>
        <p:spPr bwMode="auto">
          <a:xfrm>
            <a:off x="527861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38FF1163-A8C3-4403-9642-3EC64A8F5D5E}"/>
              </a:ext>
            </a:extLst>
          </p:cNvPr>
          <p:cNvSpPr/>
          <p:nvPr/>
        </p:nvSpPr>
        <p:spPr bwMode="auto">
          <a:xfrm>
            <a:off x="527861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A87A0F85-C7D8-4E41-97E1-0991246C1FB5}"/>
              </a:ext>
            </a:extLst>
          </p:cNvPr>
          <p:cNvSpPr/>
          <p:nvPr/>
        </p:nvSpPr>
        <p:spPr bwMode="auto">
          <a:xfrm>
            <a:off x="527861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A949F65B-72FB-4304-95A6-A915A92939CA}"/>
              </a:ext>
            </a:extLst>
          </p:cNvPr>
          <p:cNvSpPr/>
          <p:nvPr/>
        </p:nvSpPr>
        <p:spPr bwMode="auto">
          <a:xfrm>
            <a:off x="583199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3854C66D-BCCF-425B-9ED6-C5DD9AB3364D}"/>
              </a:ext>
            </a:extLst>
          </p:cNvPr>
          <p:cNvSpPr/>
          <p:nvPr/>
        </p:nvSpPr>
        <p:spPr bwMode="auto">
          <a:xfrm>
            <a:off x="583199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EC43FBBB-9010-485F-BDBA-DCE41B112B0C}"/>
              </a:ext>
            </a:extLst>
          </p:cNvPr>
          <p:cNvSpPr/>
          <p:nvPr/>
        </p:nvSpPr>
        <p:spPr bwMode="auto">
          <a:xfrm>
            <a:off x="583199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63E0CA22-CA63-414C-A398-679F6EF0BFD9}"/>
              </a:ext>
            </a:extLst>
          </p:cNvPr>
          <p:cNvSpPr/>
          <p:nvPr/>
        </p:nvSpPr>
        <p:spPr bwMode="auto">
          <a:xfrm>
            <a:off x="637589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8ED6EB7-FCAE-44A1-A9A4-4E47D74120A4}"/>
              </a:ext>
            </a:extLst>
          </p:cNvPr>
          <p:cNvSpPr/>
          <p:nvPr/>
        </p:nvSpPr>
        <p:spPr bwMode="auto">
          <a:xfrm>
            <a:off x="637589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FA77D881-BBD1-4EE2-9ABF-108E3D7FBC7C}"/>
              </a:ext>
            </a:extLst>
          </p:cNvPr>
          <p:cNvSpPr/>
          <p:nvPr/>
        </p:nvSpPr>
        <p:spPr bwMode="auto">
          <a:xfrm>
            <a:off x="637589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D50573C0-7E29-402B-A3F7-DDE979E8A01A}"/>
              </a:ext>
            </a:extLst>
          </p:cNvPr>
          <p:cNvCxnSpPr>
            <a:stCxn id="96" idx="6"/>
            <a:endCxn id="116" idx="2"/>
          </p:cNvCxnSpPr>
          <p:nvPr/>
        </p:nvCxnSpPr>
        <p:spPr bwMode="auto">
          <a:xfrm>
            <a:off x="5505324" y="477999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DD68DEC5-89A0-4217-BE44-D2FB44A9BBFA}"/>
              </a:ext>
            </a:extLst>
          </p:cNvPr>
          <p:cNvCxnSpPr>
            <a:cxnSpLocks/>
            <a:stCxn id="94" idx="6"/>
            <a:endCxn id="116" idx="2"/>
          </p:cNvCxnSpPr>
          <p:nvPr/>
        </p:nvCxnSpPr>
        <p:spPr bwMode="auto">
          <a:xfrm flipV="1">
            <a:off x="5505324" y="477999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42E28449-85AB-43F3-982A-C69B6AC657DF}"/>
              </a:ext>
            </a:extLst>
          </p:cNvPr>
          <p:cNvCxnSpPr>
            <a:cxnSpLocks/>
            <a:stCxn id="88" idx="6"/>
            <a:endCxn id="116" idx="2"/>
          </p:cNvCxnSpPr>
          <p:nvPr/>
        </p:nvCxnSpPr>
        <p:spPr bwMode="auto">
          <a:xfrm flipV="1">
            <a:off x="5505324" y="477999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01C70F8-2889-4E39-950C-DADCDD1A8C04}"/>
              </a:ext>
            </a:extLst>
          </p:cNvPr>
          <p:cNvCxnSpPr>
            <a:stCxn id="88" idx="6"/>
            <a:endCxn id="97" idx="2"/>
          </p:cNvCxnSpPr>
          <p:nvPr/>
        </p:nvCxnSpPr>
        <p:spPr bwMode="auto">
          <a:xfrm>
            <a:off x="5505324" y="560444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C0B32EF6-70A7-4325-AA87-7E1EE1D14F5E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 bwMode="auto">
          <a:xfrm>
            <a:off x="5505324" y="519147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743B8688-A84F-4195-917A-03B6481DD8AA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 bwMode="auto">
          <a:xfrm>
            <a:off x="5505324" y="477999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0B13D3C5-4D22-4B73-863B-16D111B0C6B9}"/>
              </a:ext>
            </a:extLst>
          </p:cNvPr>
          <p:cNvCxnSpPr>
            <a:stCxn id="94" idx="6"/>
            <a:endCxn id="106" idx="2"/>
          </p:cNvCxnSpPr>
          <p:nvPr/>
        </p:nvCxnSpPr>
        <p:spPr bwMode="auto">
          <a:xfrm>
            <a:off x="5505324" y="519147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3AAE7563-7DCC-4531-9495-73D9D879929A}"/>
              </a:ext>
            </a:extLst>
          </p:cNvPr>
          <p:cNvCxnSpPr>
            <a:stCxn id="97" idx="6"/>
            <a:endCxn id="119" idx="2"/>
          </p:cNvCxnSpPr>
          <p:nvPr/>
        </p:nvCxnSpPr>
        <p:spPr bwMode="auto">
          <a:xfrm>
            <a:off x="6058704" y="560444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73D2024A-D1FC-49C8-94CF-EE2486D6931F}"/>
              </a:ext>
            </a:extLst>
          </p:cNvPr>
          <p:cNvCxnSpPr>
            <a:cxnSpLocks/>
            <a:stCxn id="97" idx="6"/>
            <a:endCxn id="136" idx="2"/>
          </p:cNvCxnSpPr>
          <p:nvPr/>
        </p:nvCxnSpPr>
        <p:spPr bwMode="auto">
          <a:xfrm flipV="1">
            <a:off x="60587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511E9CB3-383F-4482-A209-985BE2C5023B}"/>
              </a:ext>
            </a:extLst>
          </p:cNvPr>
          <p:cNvCxnSpPr>
            <a:cxnSpLocks/>
            <a:stCxn id="97" idx="6"/>
            <a:endCxn id="137" idx="2"/>
          </p:cNvCxnSpPr>
          <p:nvPr/>
        </p:nvCxnSpPr>
        <p:spPr bwMode="auto">
          <a:xfrm flipV="1">
            <a:off x="6058704" y="477999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A8ABD753-C2C3-49E1-8F4E-22F4452A1DEA}"/>
              </a:ext>
            </a:extLst>
          </p:cNvPr>
          <p:cNvCxnSpPr>
            <a:stCxn id="116" idx="6"/>
            <a:endCxn id="137" idx="2"/>
          </p:cNvCxnSpPr>
          <p:nvPr/>
        </p:nvCxnSpPr>
        <p:spPr bwMode="auto">
          <a:xfrm>
            <a:off x="6058704" y="477999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0013E8A5-0A5B-4F9A-9B3F-49D68CF5ED6E}"/>
              </a:ext>
            </a:extLst>
          </p:cNvPr>
          <p:cNvCxnSpPr>
            <a:cxnSpLocks/>
            <a:stCxn id="116" idx="6"/>
            <a:endCxn id="136" idx="2"/>
          </p:cNvCxnSpPr>
          <p:nvPr/>
        </p:nvCxnSpPr>
        <p:spPr bwMode="auto">
          <a:xfrm>
            <a:off x="60587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D5D17C7-B27B-419C-A307-50EE1DCA6F1E}"/>
              </a:ext>
            </a:extLst>
          </p:cNvPr>
          <p:cNvCxnSpPr>
            <a:cxnSpLocks/>
            <a:stCxn id="106" idx="6"/>
            <a:endCxn id="136" idx="2"/>
          </p:cNvCxnSpPr>
          <p:nvPr/>
        </p:nvCxnSpPr>
        <p:spPr bwMode="auto">
          <a:xfrm>
            <a:off x="6058704" y="519147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DE2C12D5-B6E6-4646-9896-3DC9E93F7E4A}"/>
              </a:ext>
            </a:extLst>
          </p:cNvPr>
          <p:cNvCxnSpPr>
            <a:cxnSpLocks/>
            <a:stCxn id="106" idx="6"/>
            <a:endCxn id="137" idx="2"/>
          </p:cNvCxnSpPr>
          <p:nvPr/>
        </p:nvCxnSpPr>
        <p:spPr bwMode="auto">
          <a:xfrm flipV="1">
            <a:off x="60587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E1C1C4DB-DFB8-4625-B5E5-4C5A65667D2B}"/>
              </a:ext>
            </a:extLst>
          </p:cNvPr>
          <p:cNvCxnSpPr>
            <a:cxnSpLocks/>
            <a:stCxn id="106" idx="6"/>
            <a:endCxn id="119" idx="2"/>
          </p:cNvCxnSpPr>
          <p:nvPr/>
        </p:nvCxnSpPr>
        <p:spPr bwMode="auto">
          <a:xfrm>
            <a:off x="60587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EAC08155-3C53-4025-A6D0-00662F993131}"/>
              </a:ext>
            </a:extLst>
          </p:cNvPr>
          <p:cNvCxnSpPr>
            <a:cxnSpLocks/>
            <a:stCxn id="137" idx="6"/>
            <a:endCxn id="161" idx="2"/>
          </p:cNvCxnSpPr>
          <p:nvPr/>
        </p:nvCxnSpPr>
        <p:spPr bwMode="auto">
          <a:xfrm>
            <a:off x="66026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直線矢印コネクタ 157">
            <a:extLst>
              <a:ext uri="{FF2B5EF4-FFF2-40B4-BE49-F238E27FC236}">
                <a16:creationId xmlns:a16="http://schemas.microsoft.com/office/drawing/2014/main" id="{85055A0F-BF69-454F-A6A7-4C5F838FF4DC}"/>
              </a:ext>
            </a:extLst>
          </p:cNvPr>
          <p:cNvCxnSpPr>
            <a:cxnSpLocks/>
            <a:stCxn id="136" idx="6"/>
            <a:endCxn id="161" idx="2"/>
          </p:cNvCxnSpPr>
          <p:nvPr/>
        </p:nvCxnSpPr>
        <p:spPr bwMode="auto">
          <a:xfrm>
            <a:off x="6602604" y="519147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21214CD-ED70-4560-8A40-2C27D3BB503D}"/>
              </a:ext>
            </a:extLst>
          </p:cNvPr>
          <p:cNvCxnSpPr>
            <a:cxnSpLocks/>
            <a:stCxn id="119" idx="6"/>
            <a:endCxn id="161" idx="2"/>
          </p:cNvCxnSpPr>
          <p:nvPr/>
        </p:nvCxnSpPr>
        <p:spPr bwMode="auto">
          <a:xfrm flipV="1">
            <a:off x="66026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D93BAF9A-FF1A-4BB3-9A65-BDAD2ECF51F9}"/>
              </a:ext>
            </a:extLst>
          </p:cNvPr>
          <p:cNvSpPr/>
          <p:nvPr/>
        </p:nvSpPr>
        <p:spPr bwMode="auto">
          <a:xfrm rot="5400000">
            <a:off x="4989161" y="393506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BE6214A6-7281-42D7-B136-E9E852188710}"/>
              </a:ext>
            </a:extLst>
          </p:cNvPr>
          <p:cNvSpPr/>
          <p:nvPr/>
        </p:nvSpPr>
        <p:spPr bwMode="auto">
          <a:xfrm>
            <a:off x="6919793" y="507812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2984920A-FC1B-4E36-820B-C3BCF8E33EE9}"/>
              </a:ext>
            </a:extLst>
          </p:cNvPr>
          <p:cNvSpPr/>
          <p:nvPr/>
        </p:nvSpPr>
        <p:spPr bwMode="auto">
          <a:xfrm>
            <a:off x="4807091" y="4026263"/>
            <a:ext cx="2763984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C559A412-FAB8-4EC1-8641-ACE39D253340}"/>
              </a:ext>
            </a:extLst>
          </p:cNvPr>
          <p:cNvCxnSpPr>
            <a:cxnSpLocks/>
            <a:stCxn id="96" idx="6"/>
            <a:endCxn id="106" idx="2"/>
          </p:cNvCxnSpPr>
          <p:nvPr/>
        </p:nvCxnSpPr>
        <p:spPr bwMode="auto">
          <a:xfrm>
            <a:off x="5505324" y="477999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490BE88C-2C03-49F8-9204-3F64905ECE41}"/>
              </a:ext>
            </a:extLst>
          </p:cNvPr>
          <p:cNvCxnSpPr>
            <a:cxnSpLocks/>
            <a:stCxn id="88" idx="6"/>
            <a:endCxn id="106" idx="2"/>
          </p:cNvCxnSpPr>
          <p:nvPr/>
        </p:nvCxnSpPr>
        <p:spPr bwMode="auto">
          <a:xfrm flipV="1">
            <a:off x="5505324" y="519147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/>
              <p:nvPr/>
            </p:nvSpPr>
            <p:spPr>
              <a:xfrm>
                <a:off x="7251483" y="4022315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483" y="4022315"/>
                <a:ext cx="305596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/>
              <p:nvPr/>
            </p:nvSpPr>
            <p:spPr>
              <a:xfrm>
                <a:off x="7202428" y="466776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28" y="4667764"/>
                <a:ext cx="46628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6F178A74-49E7-490F-B414-D552AE4061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02604" y="473239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4D39DC11-9D82-450D-950A-8F02FAD596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602604" y="523382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B438EB7C-A93E-49F9-82D6-E82CC59FB34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6127" y="522863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/>
              <p:nvPr/>
            </p:nvSpPr>
            <p:spPr>
              <a:xfrm>
                <a:off x="6670189" y="532406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9" y="5324060"/>
                <a:ext cx="461729" cy="291875"/>
              </a:xfrm>
              <a:prstGeom prst="rect">
                <a:avLst/>
              </a:prstGeom>
              <a:blipFill>
                <a:blip r:embed="rId2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コネクタ: カギ線 172">
            <a:extLst>
              <a:ext uri="{FF2B5EF4-FFF2-40B4-BE49-F238E27FC236}">
                <a16:creationId xmlns:a16="http://schemas.microsoft.com/office/drawing/2014/main" id="{4C377416-7DD3-4D58-BF95-E4076629C7EC}"/>
              </a:ext>
            </a:extLst>
          </p:cNvPr>
          <p:cNvCxnSpPr>
            <a:cxnSpLocks/>
            <a:stCxn id="161" idx="6"/>
          </p:cNvCxnSpPr>
          <p:nvPr/>
        </p:nvCxnSpPr>
        <p:spPr bwMode="auto">
          <a:xfrm flipV="1">
            <a:off x="7146504" y="4152900"/>
            <a:ext cx="121071" cy="10385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コネクタ: カギ線 173">
            <a:extLst>
              <a:ext uri="{FF2B5EF4-FFF2-40B4-BE49-F238E27FC236}">
                <a16:creationId xmlns:a16="http://schemas.microsoft.com/office/drawing/2014/main" id="{7049120D-5C06-4609-BCF7-12928436F8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746437" y="4660028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コネクタ: カギ線 174">
            <a:extLst>
              <a:ext uri="{FF2B5EF4-FFF2-40B4-BE49-F238E27FC236}">
                <a16:creationId xmlns:a16="http://schemas.microsoft.com/office/drawing/2014/main" id="{3C0FA3AE-89AF-422D-8658-A4C5AEE13FA1}"/>
              </a:ext>
            </a:extLst>
          </p:cNvPr>
          <p:cNvCxnSpPr>
            <a:cxnSpLocks/>
            <a:stCxn id="160" idx="3"/>
            <a:endCxn id="96" idx="2"/>
          </p:cNvCxnSpPr>
          <p:nvPr/>
        </p:nvCxnSpPr>
        <p:spPr bwMode="auto">
          <a:xfrm rot="16200000" flipH="1">
            <a:off x="4873261" y="437464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コネクタ: カギ線 175">
            <a:extLst>
              <a:ext uri="{FF2B5EF4-FFF2-40B4-BE49-F238E27FC236}">
                <a16:creationId xmlns:a16="http://schemas.microsoft.com/office/drawing/2014/main" id="{EFBCB1FE-35EC-41A0-9D28-D0A5F4B142D4}"/>
              </a:ext>
            </a:extLst>
          </p:cNvPr>
          <p:cNvCxnSpPr>
            <a:cxnSpLocks/>
            <a:stCxn id="160" idx="3"/>
            <a:endCxn id="94" idx="2"/>
          </p:cNvCxnSpPr>
          <p:nvPr/>
        </p:nvCxnSpPr>
        <p:spPr bwMode="auto">
          <a:xfrm rot="16200000" flipH="1">
            <a:off x="4667521" y="458038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コネクタ: カギ線 176">
            <a:extLst>
              <a:ext uri="{FF2B5EF4-FFF2-40B4-BE49-F238E27FC236}">
                <a16:creationId xmlns:a16="http://schemas.microsoft.com/office/drawing/2014/main" id="{D1D50AB7-CB78-4150-B71B-65D897D4DB06}"/>
              </a:ext>
            </a:extLst>
          </p:cNvPr>
          <p:cNvCxnSpPr>
            <a:cxnSpLocks/>
            <a:stCxn id="160" idx="3"/>
            <a:endCxn id="88" idx="2"/>
          </p:cNvCxnSpPr>
          <p:nvPr/>
        </p:nvCxnSpPr>
        <p:spPr bwMode="auto">
          <a:xfrm rot="16200000" flipH="1">
            <a:off x="4461036" y="478687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3D7936AA-5561-410D-ADE1-CF7D8FE75D18}"/>
              </a:ext>
            </a:extLst>
          </p:cNvPr>
          <p:cNvSpPr txBox="1"/>
          <p:nvPr/>
        </p:nvSpPr>
        <p:spPr>
          <a:xfrm>
            <a:off x="5063405" y="428251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/>
              <p:nvPr/>
            </p:nvSpPr>
            <p:spPr>
              <a:xfrm>
                <a:off x="6881405" y="504990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405" y="5049900"/>
                <a:ext cx="34853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/>
              <p:nvPr/>
            </p:nvSpPr>
            <p:spPr>
              <a:xfrm>
                <a:off x="6342521" y="544905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21" y="5449056"/>
                <a:ext cx="348536" cy="2752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6842025B-1BE1-496F-ABAC-14241EE0C5B4}"/>
              </a:ext>
            </a:extLst>
          </p:cNvPr>
          <p:cNvSpPr txBox="1"/>
          <p:nvPr/>
        </p:nvSpPr>
        <p:spPr>
          <a:xfrm>
            <a:off x="5718984" y="5819150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直線コネクタ 184">
            <a:extLst>
              <a:ext uri="{FF2B5EF4-FFF2-40B4-BE49-F238E27FC236}">
                <a16:creationId xmlns:a16="http://schemas.microsoft.com/office/drawing/2014/main" id="{8C33CB33-CA68-445B-A962-E21E2AE65C45}"/>
              </a:ext>
            </a:extLst>
          </p:cNvPr>
          <p:cNvCxnSpPr/>
          <p:nvPr/>
        </p:nvCxnSpPr>
        <p:spPr bwMode="auto">
          <a:xfrm>
            <a:off x="5505324" y="4448451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/>
              <p:nvPr/>
            </p:nvSpPr>
            <p:spPr>
              <a:xfrm>
                <a:off x="5058530" y="4012512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0" y="4012512"/>
                <a:ext cx="305596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5359" y="4008121"/>
            <a:ext cx="6133943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102634CF-75E2-45C3-B3FD-F45B7DF54C11}"/>
              </a:ext>
            </a:extLst>
          </p:cNvPr>
          <p:cNvSpPr/>
          <p:nvPr/>
        </p:nvSpPr>
        <p:spPr bwMode="auto">
          <a:xfrm>
            <a:off x="4865323" y="4460994"/>
            <a:ext cx="2077319" cy="1005161"/>
          </a:xfrm>
          <a:prstGeom prst="roundRect">
            <a:avLst>
              <a:gd name="adj" fmla="val 775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49107"/>
            <a:ext cx="1667172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 bwMode="auto">
          <a:xfrm flipH="1">
            <a:off x="1348804" y="4830827"/>
            <a:ext cx="536110" cy="334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66667"/>
            <a:ext cx="230" cy="301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71761" y="4855456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61" y="4855456"/>
                <a:ext cx="364331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176796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96" y="4855351"/>
                <a:ext cx="398058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  <a:stCxn id="132" idx="2"/>
          </p:cNvCxnSpPr>
          <p:nvPr/>
        </p:nvCxnSpPr>
        <p:spPr bwMode="auto">
          <a:xfrm>
            <a:off x="1884914" y="4830827"/>
            <a:ext cx="535988" cy="334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2903613" y="4049107"/>
            <a:ext cx="1667172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286523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393277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353739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273417" y="4266667"/>
            <a:ext cx="0" cy="8990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353730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398610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356040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D1C6EDD2-B65B-416E-A3BA-C1CAF30EDB4A}"/>
              </a:ext>
            </a:extLst>
          </p:cNvPr>
          <p:cNvSpPr/>
          <p:nvPr/>
        </p:nvSpPr>
        <p:spPr bwMode="auto">
          <a:xfrm>
            <a:off x="497951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38FF1163-A8C3-4403-9642-3EC64A8F5D5E}"/>
              </a:ext>
            </a:extLst>
          </p:cNvPr>
          <p:cNvSpPr/>
          <p:nvPr/>
        </p:nvSpPr>
        <p:spPr bwMode="auto">
          <a:xfrm>
            <a:off x="497951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A87A0F85-C7D8-4E41-97E1-0991246C1FB5}"/>
              </a:ext>
            </a:extLst>
          </p:cNvPr>
          <p:cNvSpPr/>
          <p:nvPr/>
        </p:nvSpPr>
        <p:spPr bwMode="auto">
          <a:xfrm>
            <a:off x="497951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A949F65B-72FB-4304-95A6-A915A92939CA}"/>
              </a:ext>
            </a:extLst>
          </p:cNvPr>
          <p:cNvSpPr/>
          <p:nvPr/>
        </p:nvSpPr>
        <p:spPr bwMode="auto">
          <a:xfrm>
            <a:off x="553289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3854C66D-BCCF-425B-9ED6-C5DD9AB3364D}"/>
              </a:ext>
            </a:extLst>
          </p:cNvPr>
          <p:cNvSpPr/>
          <p:nvPr/>
        </p:nvSpPr>
        <p:spPr bwMode="auto">
          <a:xfrm>
            <a:off x="55328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EC43FBBB-9010-485F-BDBA-DCE41B112B0C}"/>
              </a:ext>
            </a:extLst>
          </p:cNvPr>
          <p:cNvSpPr/>
          <p:nvPr/>
        </p:nvSpPr>
        <p:spPr bwMode="auto">
          <a:xfrm>
            <a:off x="553289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63E0CA22-CA63-414C-A398-679F6EF0BFD9}"/>
              </a:ext>
            </a:extLst>
          </p:cNvPr>
          <p:cNvSpPr/>
          <p:nvPr/>
        </p:nvSpPr>
        <p:spPr bwMode="auto">
          <a:xfrm>
            <a:off x="607679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8ED6EB7-FCAE-44A1-A9A4-4E47D74120A4}"/>
              </a:ext>
            </a:extLst>
          </p:cNvPr>
          <p:cNvSpPr/>
          <p:nvPr/>
        </p:nvSpPr>
        <p:spPr bwMode="auto">
          <a:xfrm>
            <a:off x="60767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FA77D881-BBD1-4EE2-9ABF-108E3D7FBC7C}"/>
              </a:ext>
            </a:extLst>
          </p:cNvPr>
          <p:cNvSpPr/>
          <p:nvPr/>
        </p:nvSpPr>
        <p:spPr bwMode="auto">
          <a:xfrm>
            <a:off x="607679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D50573C0-7E29-402B-A3F7-DDE979E8A01A}"/>
              </a:ext>
            </a:extLst>
          </p:cNvPr>
          <p:cNvCxnSpPr>
            <a:stCxn id="96" idx="6"/>
            <a:endCxn id="116" idx="2"/>
          </p:cNvCxnSpPr>
          <p:nvPr/>
        </p:nvCxnSpPr>
        <p:spPr bwMode="auto">
          <a:xfrm>
            <a:off x="5206229" y="467147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DD68DEC5-89A0-4217-BE44-D2FB44A9BBFA}"/>
              </a:ext>
            </a:extLst>
          </p:cNvPr>
          <p:cNvCxnSpPr>
            <a:cxnSpLocks/>
            <a:stCxn id="94" idx="6"/>
            <a:endCxn id="116" idx="2"/>
          </p:cNvCxnSpPr>
          <p:nvPr/>
        </p:nvCxnSpPr>
        <p:spPr bwMode="auto">
          <a:xfrm flipV="1">
            <a:off x="5206229" y="4671471"/>
            <a:ext cx="32666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42E28449-85AB-43F3-982A-C69B6AC657DF}"/>
              </a:ext>
            </a:extLst>
          </p:cNvPr>
          <p:cNvCxnSpPr>
            <a:cxnSpLocks/>
            <a:stCxn id="88" idx="6"/>
            <a:endCxn id="116" idx="2"/>
          </p:cNvCxnSpPr>
          <p:nvPr/>
        </p:nvCxnSpPr>
        <p:spPr bwMode="auto">
          <a:xfrm flipV="1">
            <a:off x="5206229" y="4671471"/>
            <a:ext cx="32666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01C70F8-2889-4E39-950C-DADCDD1A8C04}"/>
              </a:ext>
            </a:extLst>
          </p:cNvPr>
          <p:cNvCxnSpPr>
            <a:stCxn id="88" idx="6"/>
            <a:endCxn id="97" idx="2"/>
          </p:cNvCxnSpPr>
          <p:nvPr/>
        </p:nvCxnSpPr>
        <p:spPr bwMode="auto">
          <a:xfrm>
            <a:off x="5206229" y="5292500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C0B32EF6-70A7-4325-AA87-7E1EE1D14F5E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 bwMode="auto">
          <a:xfrm>
            <a:off x="5206229" y="4970811"/>
            <a:ext cx="32666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743B8688-A84F-4195-917A-03B6481DD8AA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 bwMode="auto">
          <a:xfrm>
            <a:off x="5206229" y="4671471"/>
            <a:ext cx="32666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0B13D3C5-4D22-4B73-863B-16D111B0C6B9}"/>
              </a:ext>
            </a:extLst>
          </p:cNvPr>
          <p:cNvCxnSpPr>
            <a:stCxn id="94" idx="6"/>
            <a:endCxn id="106" idx="2"/>
          </p:cNvCxnSpPr>
          <p:nvPr/>
        </p:nvCxnSpPr>
        <p:spPr bwMode="auto">
          <a:xfrm>
            <a:off x="5206229" y="497081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3AAE7563-7DCC-4531-9495-73D9D879929A}"/>
              </a:ext>
            </a:extLst>
          </p:cNvPr>
          <p:cNvCxnSpPr>
            <a:stCxn id="97" idx="6"/>
            <a:endCxn id="119" idx="2"/>
          </p:cNvCxnSpPr>
          <p:nvPr/>
        </p:nvCxnSpPr>
        <p:spPr bwMode="auto">
          <a:xfrm>
            <a:off x="5759609" y="5292500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73D2024A-D1FC-49C8-94CF-EE2486D6931F}"/>
              </a:ext>
            </a:extLst>
          </p:cNvPr>
          <p:cNvCxnSpPr>
            <a:cxnSpLocks/>
            <a:stCxn id="97" idx="6"/>
            <a:endCxn id="136" idx="2"/>
          </p:cNvCxnSpPr>
          <p:nvPr/>
        </p:nvCxnSpPr>
        <p:spPr bwMode="auto">
          <a:xfrm flipV="1">
            <a:off x="57596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511E9CB3-383F-4482-A209-985BE2C5023B}"/>
              </a:ext>
            </a:extLst>
          </p:cNvPr>
          <p:cNvCxnSpPr>
            <a:cxnSpLocks/>
            <a:stCxn id="97" idx="6"/>
            <a:endCxn id="137" idx="2"/>
          </p:cNvCxnSpPr>
          <p:nvPr/>
        </p:nvCxnSpPr>
        <p:spPr bwMode="auto">
          <a:xfrm flipV="1">
            <a:off x="5759609" y="4671471"/>
            <a:ext cx="31718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A8ABD753-C2C3-49E1-8F4E-22F4452A1DEA}"/>
              </a:ext>
            </a:extLst>
          </p:cNvPr>
          <p:cNvCxnSpPr>
            <a:stCxn id="116" idx="6"/>
            <a:endCxn id="137" idx="2"/>
          </p:cNvCxnSpPr>
          <p:nvPr/>
        </p:nvCxnSpPr>
        <p:spPr bwMode="auto">
          <a:xfrm>
            <a:off x="5759609" y="467147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0013E8A5-0A5B-4F9A-9B3F-49D68CF5ED6E}"/>
              </a:ext>
            </a:extLst>
          </p:cNvPr>
          <p:cNvCxnSpPr>
            <a:cxnSpLocks/>
            <a:stCxn id="116" idx="6"/>
            <a:endCxn id="136" idx="2"/>
          </p:cNvCxnSpPr>
          <p:nvPr/>
        </p:nvCxnSpPr>
        <p:spPr bwMode="auto">
          <a:xfrm>
            <a:off x="57596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D5D17C7-B27B-419C-A307-50EE1DCA6F1E}"/>
              </a:ext>
            </a:extLst>
          </p:cNvPr>
          <p:cNvCxnSpPr>
            <a:cxnSpLocks/>
            <a:stCxn id="106" idx="6"/>
            <a:endCxn id="136" idx="2"/>
          </p:cNvCxnSpPr>
          <p:nvPr/>
        </p:nvCxnSpPr>
        <p:spPr bwMode="auto">
          <a:xfrm>
            <a:off x="5759609" y="497081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DE2C12D5-B6E6-4646-9896-3DC9E93F7E4A}"/>
              </a:ext>
            </a:extLst>
          </p:cNvPr>
          <p:cNvCxnSpPr>
            <a:cxnSpLocks/>
            <a:stCxn id="106" idx="6"/>
            <a:endCxn id="137" idx="2"/>
          </p:cNvCxnSpPr>
          <p:nvPr/>
        </p:nvCxnSpPr>
        <p:spPr bwMode="auto">
          <a:xfrm flipV="1">
            <a:off x="57596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E1C1C4DB-DFB8-4625-B5E5-4C5A65667D2B}"/>
              </a:ext>
            </a:extLst>
          </p:cNvPr>
          <p:cNvCxnSpPr>
            <a:cxnSpLocks/>
            <a:stCxn id="106" idx="6"/>
            <a:endCxn id="119" idx="2"/>
          </p:cNvCxnSpPr>
          <p:nvPr/>
        </p:nvCxnSpPr>
        <p:spPr bwMode="auto">
          <a:xfrm>
            <a:off x="57596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EAC08155-3C53-4025-A6D0-00662F993131}"/>
              </a:ext>
            </a:extLst>
          </p:cNvPr>
          <p:cNvCxnSpPr>
            <a:cxnSpLocks/>
            <a:stCxn id="137" idx="6"/>
            <a:endCxn id="161" idx="2"/>
          </p:cNvCxnSpPr>
          <p:nvPr/>
        </p:nvCxnSpPr>
        <p:spPr bwMode="auto">
          <a:xfrm>
            <a:off x="63035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直線矢印コネクタ 157">
            <a:extLst>
              <a:ext uri="{FF2B5EF4-FFF2-40B4-BE49-F238E27FC236}">
                <a16:creationId xmlns:a16="http://schemas.microsoft.com/office/drawing/2014/main" id="{85055A0F-BF69-454F-A6A7-4C5F838FF4DC}"/>
              </a:ext>
            </a:extLst>
          </p:cNvPr>
          <p:cNvCxnSpPr>
            <a:cxnSpLocks/>
            <a:stCxn id="136" idx="6"/>
            <a:endCxn id="161" idx="2"/>
          </p:cNvCxnSpPr>
          <p:nvPr/>
        </p:nvCxnSpPr>
        <p:spPr bwMode="auto">
          <a:xfrm>
            <a:off x="6303509" y="497081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21214CD-ED70-4560-8A40-2C27D3BB503D}"/>
              </a:ext>
            </a:extLst>
          </p:cNvPr>
          <p:cNvCxnSpPr>
            <a:cxnSpLocks/>
            <a:stCxn id="119" idx="6"/>
            <a:endCxn id="161" idx="2"/>
          </p:cNvCxnSpPr>
          <p:nvPr/>
        </p:nvCxnSpPr>
        <p:spPr bwMode="auto">
          <a:xfrm flipV="1">
            <a:off x="63035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D93BAF9A-FF1A-4BB3-9A65-BDAD2ECF51F9}"/>
              </a:ext>
            </a:extLst>
          </p:cNvPr>
          <p:cNvSpPr/>
          <p:nvPr/>
        </p:nvSpPr>
        <p:spPr bwMode="auto">
          <a:xfrm rot="5400000">
            <a:off x="4989161" y="393506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BE6214A6-7281-42D7-B136-E9E852188710}"/>
              </a:ext>
            </a:extLst>
          </p:cNvPr>
          <p:cNvSpPr/>
          <p:nvPr/>
        </p:nvSpPr>
        <p:spPr bwMode="auto">
          <a:xfrm>
            <a:off x="66206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2984920A-FC1B-4E36-820B-C3BCF8E33EE9}"/>
              </a:ext>
            </a:extLst>
          </p:cNvPr>
          <p:cNvSpPr/>
          <p:nvPr/>
        </p:nvSpPr>
        <p:spPr bwMode="auto">
          <a:xfrm>
            <a:off x="4715818" y="4049107"/>
            <a:ext cx="2326481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C559A412-FAB8-4EC1-8641-ACE39D253340}"/>
              </a:ext>
            </a:extLst>
          </p:cNvPr>
          <p:cNvCxnSpPr>
            <a:cxnSpLocks/>
            <a:stCxn id="96" idx="6"/>
            <a:endCxn id="106" idx="2"/>
          </p:cNvCxnSpPr>
          <p:nvPr/>
        </p:nvCxnSpPr>
        <p:spPr bwMode="auto">
          <a:xfrm>
            <a:off x="5206229" y="4671471"/>
            <a:ext cx="32666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490BE88C-2C03-49F8-9204-3F64905ECE41}"/>
              </a:ext>
            </a:extLst>
          </p:cNvPr>
          <p:cNvCxnSpPr>
            <a:cxnSpLocks/>
            <a:stCxn id="88" idx="6"/>
            <a:endCxn id="106" idx="2"/>
          </p:cNvCxnSpPr>
          <p:nvPr/>
        </p:nvCxnSpPr>
        <p:spPr bwMode="auto">
          <a:xfrm flipV="1">
            <a:off x="5206229" y="4970811"/>
            <a:ext cx="32666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/>
              <p:nvPr/>
            </p:nvSpPr>
            <p:spPr>
              <a:xfrm>
                <a:off x="6633566" y="4025730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566" y="4025730"/>
                <a:ext cx="30559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/>
              <p:nvPr/>
            </p:nvSpPr>
            <p:spPr>
              <a:xfrm>
                <a:off x="6879082" y="4577414"/>
                <a:ext cx="181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082" y="4577414"/>
                <a:ext cx="181424" cy="276999"/>
              </a:xfrm>
              <a:prstGeom prst="rect">
                <a:avLst/>
              </a:prstGeom>
              <a:blipFill>
                <a:blip r:embed="rId11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6F178A74-49E7-490F-B414-D552AE4061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03511" y="4623865"/>
            <a:ext cx="310163" cy="300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4D39DC11-9D82-450D-950A-8F02FAD596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94587" y="5010150"/>
            <a:ext cx="323849" cy="328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B438EB7C-A93E-49F9-82D6-E82CC59FB34E}"/>
              </a:ext>
            </a:extLst>
          </p:cNvPr>
          <p:cNvCxnSpPr>
            <a:cxnSpLocks/>
          </p:cNvCxnSpPr>
          <p:nvPr/>
        </p:nvCxnSpPr>
        <p:spPr bwMode="auto">
          <a:xfrm flipH="1">
            <a:off x="5753632" y="499367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/>
              <p:nvPr/>
            </p:nvSpPr>
            <p:spPr>
              <a:xfrm>
                <a:off x="6339459" y="5079800"/>
                <a:ext cx="412870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459" y="5079800"/>
                <a:ext cx="412870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コネクタ: カギ線 172">
            <a:extLst>
              <a:ext uri="{FF2B5EF4-FFF2-40B4-BE49-F238E27FC236}">
                <a16:creationId xmlns:a16="http://schemas.microsoft.com/office/drawing/2014/main" id="{4C377416-7DD3-4D58-BF95-E4076629C7EC}"/>
              </a:ext>
            </a:extLst>
          </p:cNvPr>
          <p:cNvCxnSpPr>
            <a:cxnSpLocks/>
            <a:stCxn id="161" idx="6"/>
          </p:cNvCxnSpPr>
          <p:nvPr/>
        </p:nvCxnSpPr>
        <p:spPr bwMode="auto">
          <a:xfrm flipV="1">
            <a:off x="6847409" y="4168140"/>
            <a:ext cx="46776" cy="80267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コネクタ: カギ線 173">
            <a:extLst>
              <a:ext uri="{FF2B5EF4-FFF2-40B4-BE49-F238E27FC236}">
                <a16:creationId xmlns:a16="http://schemas.microsoft.com/office/drawing/2014/main" id="{7049120D-5C06-4609-BCF7-12928436F8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525784" y="4568590"/>
            <a:ext cx="750288" cy="9512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コネクタ: カギ線 174">
            <a:extLst>
              <a:ext uri="{FF2B5EF4-FFF2-40B4-BE49-F238E27FC236}">
                <a16:creationId xmlns:a16="http://schemas.microsoft.com/office/drawing/2014/main" id="{3C0FA3AE-89AF-422D-8658-A4C5AEE13FA1}"/>
              </a:ext>
            </a:extLst>
          </p:cNvPr>
          <p:cNvCxnSpPr>
            <a:cxnSpLocks/>
            <a:endCxn id="96" idx="2"/>
          </p:cNvCxnSpPr>
          <p:nvPr/>
        </p:nvCxnSpPr>
        <p:spPr bwMode="auto">
          <a:xfrm rot="16200000" flipH="1">
            <a:off x="4628429" y="4320382"/>
            <a:ext cx="504800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コネクタ: カギ線 175">
            <a:extLst>
              <a:ext uri="{FF2B5EF4-FFF2-40B4-BE49-F238E27FC236}">
                <a16:creationId xmlns:a16="http://schemas.microsoft.com/office/drawing/2014/main" id="{EFBCB1FE-35EC-41A0-9D28-D0A5F4B142D4}"/>
              </a:ext>
            </a:extLst>
          </p:cNvPr>
          <p:cNvCxnSpPr>
            <a:cxnSpLocks/>
            <a:endCxn id="94" idx="2"/>
          </p:cNvCxnSpPr>
          <p:nvPr/>
        </p:nvCxnSpPr>
        <p:spPr bwMode="auto">
          <a:xfrm rot="16200000" flipH="1">
            <a:off x="4478759" y="4470052"/>
            <a:ext cx="804140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コネクタ: カギ線 176">
            <a:extLst>
              <a:ext uri="{FF2B5EF4-FFF2-40B4-BE49-F238E27FC236}">
                <a16:creationId xmlns:a16="http://schemas.microsoft.com/office/drawing/2014/main" id="{D1D50AB7-CB78-4150-B71B-65D897D4DB06}"/>
              </a:ext>
            </a:extLst>
          </p:cNvPr>
          <p:cNvCxnSpPr>
            <a:cxnSpLocks/>
            <a:endCxn id="88" idx="2"/>
          </p:cNvCxnSpPr>
          <p:nvPr/>
        </p:nvCxnSpPr>
        <p:spPr bwMode="auto">
          <a:xfrm rot="16200000" flipH="1">
            <a:off x="4317915" y="4630896"/>
            <a:ext cx="1125829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/>
              <p:nvPr/>
            </p:nvSpPr>
            <p:spPr>
              <a:xfrm>
                <a:off x="6639334" y="4831917"/>
                <a:ext cx="216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34" y="4831917"/>
                <a:ext cx="216414" cy="261610"/>
              </a:xfrm>
              <a:prstGeom prst="rect">
                <a:avLst/>
              </a:prstGeom>
              <a:blipFill>
                <a:blip r:embed="rId1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/>
              <p:nvPr/>
            </p:nvSpPr>
            <p:spPr>
              <a:xfrm>
                <a:off x="6043426" y="5137109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426" y="5137109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/>
              <p:nvPr/>
            </p:nvSpPr>
            <p:spPr>
              <a:xfrm>
                <a:off x="4759435" y="4012512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435" y="4012512"/>
                <a:ext cx="305596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51144A0B-D15D-4CD2-A26C-EAADEB51E6E2}"/>
              </a:ext>
            </a:extLst>
          </p:cNvPr>
          <p:cNvSpPr txBox="1"/>
          <p:nvPr/>
        </p:nvSpPr>
        <p:spPr>
          <a:xfrm>
            <a:off x="5670421" y="5448993"/>
            <a:ext cx="34015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B89AD14A-7D31-4130-BB6C-CA73E918B8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59610" y="4994626"/>
            <a:ext cx="284945" cy="2917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A7B3355C-AD46-4233-9303-EC8BF95DD50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6944" y="5015104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8B0337D7-6820-48B5-9C42-538AA8EFDA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06356" y="4693442"/>
            <a:ext cx="314325" cy="288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図 45">
            <a:extLst>
              <a:ext uri="{FF2B5EF4-FFF2-40B4-BE49-F238E27FC236}">
                <a16:creationId xmlns:a16="http://schemas.microsoft.com/office/drawing/2014/main" id="{C1D8972C-2978-4216-A513-8EA6F055CE2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5921" y="5777729"/>
            <a:ext cx="6155461" cy="899375"/>
          </a:xfrm>
          <a:prstGeom prst="rect">
            <a:avLst/>
          </a:prstGeom>
        </p:spPr>
      </p:pic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70258D19-5B1E-4089-BD4F-6D4E36F6EA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3509" y="499367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テキスト ボックス 192">
                <a:extLst>
                  <a:ext uri="{FF2B5EF4-FFF2-40B4-BE49-F238E27FC236}">
                    <a16:creationId xmlns:a16="http://schemas.microsoft.com/office/drawing/2014/main" id="{41C76AE1-9793-49FB-A8EB-4F2498443AB6}"/>
                  </a:ext>
                </a:extLst>
              </p:cNvPr>
              <p:cNvSpPr txBox="1"/>
              <p:nvPr/>
            </p:nvSpPr>
            <p:spPr>
              <a:xfrm>
                <a:off x="5882069" y="4346900"/>
                <a:ext cx="6270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3" name="テキスト ボックス 192">
                <a:extLst>
                  <a:ext uri="{FF2B5EF4-FFF2-40B4-BE49-F238E27FC236}">
                    <a16:creationId xmlns:a16="http://schemas.microsoft.com/office/drawing/2014/main" id="{41C76AE1-9793-49FB-A8EB-4F2498443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69" y="4346900"/>
                <a:ext cx="627091" cy="246221"/>
              </a:xfrm>
              <a:prstGeom prst="rect">
                <a:avLst/>
              </a:prstGeom>
              <a:blipFill>
                <a:blip r:embed="rId2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3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867995" y="1912627"/>
            <a:ext cx="3825240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775181" y="4076155"/>
            <a:ext cx="2219006" cy="179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165725"/>
            <a:ext cx="813315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79973"/>
            <a:ext cx="1350814" cy="238909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09683" y="5165725"/>
            <a:ext cx="813315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55957"/>
            <a:ext cx="230" cy="32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1" y="5297125"/>
            <a:ext cx="25422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705307" y="5068296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07" y="5068296"/>
                <a:ext cx="347659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3664073" y="4076155"/>
            <a:ext cx="1667172" cy="179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362569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469323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97014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40" y="4588445"/>
                <a:ext cx="312072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429785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5033877" y="4255957"/>
            <a:ext cx="0" cy="9097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429776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432087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878" y="5285528"/>
                <a:ext cx="3723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99736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366" y="4735153"/>
                <a:ext cx="937436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474656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432086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0F794C-A91B-4F47-AE1E-39E224A29DDB}"/>
                  </a:ext>
                </a:extLst>
              </p:cNvPr>
              <p:cNvSpPr txBox="1"/>
              <p:nvPr/>
            </p:nvSpPr>
            <p:spPr>
              <a:xfrm>
                <a:off x="4318468" y="5031612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0F794C-A91B-4F47-AE1E-39E224A29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468" y="5031612"/>
                <a:ext cx="347659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2D045F-F8FB-4092-BCFE-B0FCE971935B}"/>
              </a:ext>
            </a:extLst>
          </p:cNvPr>
          <p:cNvCxnSpPr>
            <a:cxnSpLocks/>
          </p:cNvCxnSpPr>
          <p:nvPr/>
        </p:nvCxnSpPr>
        <p:spPr bwMode="auto">
          <a:xfrm>
            <a:off x="1015035" y="4230399"/>
            <a:ext cx="0" cy="928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54ACCBA-85FD-4EBE-9034-3B4E1D47B521}"/>
              </a:ext>
            </a:extLst>
          </p:cNvPr>
          <p:cNvCxnSpPr/>
          <p:nvPr/>
        </p:nvCxnSpPr>
        <p:spPr bwMode="auto">
          <a:xfrm flipV="1">
            <a:off x="2748023" y="4255957"/>
            <a:ext cx="0" cy="902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87BF10DF-DA3B-4542-BDCE-3AD7A37FB53B}"/>
              </a:ext>
            </a:extLst>
          </p:cNvPr>
          <p:cNvCxnSpPr/>
          <p:nvPr/>
        </p:nvCxnSpPr>
        <p:spPr bwMode="auto">
          <a:xfrm>
            <a:off x="2702556" y="4274820"/>
            <a:ext cx="0" cy="889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3EB1459-5F6B-40FA-A7BF-E90501F8102A}"/>
                  </a:ext>
                </a:extLst>
              </p:cNvPr>
              <p:cNvSpPr txBox="1"/>
              <p:nvPr/>
            </p:nvSpPr>
            <p:spPr>
              <a:xfrm>
                <a:off x="988171" y="4917665"/>
                <a:ext cx="35221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3EB1459-5F6B-40FA-A7BF-E90501F81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71" y="4917665"/>
                <a:ext cx="352211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991CAEE1-D632-4FF2-8385-7E2146532FED}"/>
                  </a:ext>
                </a:extLst>
              </p:cNvPr>
              <p:cNvSpPr txBox="1"/>
              <p:nvPr/>
            </p:nvSpPr>
            <p:spPr>
              <a:xfrm>
                <a:off x="2457117" y="4218770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991CAEE1-D632-4FF2-8385-7E214653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117" y="4218770"/>
                <a:ext cx="347659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EDB23614-A972-43E2-97CD-9881EBAA3043}"/>
                  </a:ext>
                </a:extLst>
              </p:cNvPr>
              <p:cNvSpPr txBox="1"/>
              <p:nvPr/>
            </p:nvSpPr>
            <p:spPr>
              <a:xfrm>
                <a:off x="2670107" y="4917665"/>
                <a:ext cx="35221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EDB23614-A972-43E2-97CD-9881EBAA3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07" y="4917665"/>
                <a:ext cx="352211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090BF842-0DA2-42C6-B800-C4D427F2A91F}"/>
              </a:ext>
            </a:extLst>
          </p:cNvPr>
          <p:cNvCxnSpPr>
            <a:cxnSpLocks/>
            <a:endCxn id="130" idx="1"/>
          </p:cNvCxnSpPr>
          <p:nvPr/>
        </p:nvCxnSpPr>
        <p:spPr bwMode="auto">
          <a:xfrm rot="16200000" flipH="1">
            <a:off x="390104" y="4745082"/>
            <a:ext cx="1022305" cy="8177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2BB78BB-D337-447F-91A0-74D765DA0055}"/>
              </a:ext>
            </a:extLst>
          </p:cNvPr>
          <p:cNvSpPr/>
          <p:nvPr/>
        </p:nvSpPr>
        <p:spPr bwMode="auto">
          <a:xfrm>
            <a:off x="731520" y="4076155"/>
            <a:ext cx="238048" cy="1798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9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600200" y="621249"/>
            <a:ext cx="12115800" cy="3493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9234878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9211942" y="92143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9223988" y="806232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9612915" y="1200598"/>
            <a:ext cx="120596" cy="103962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9612915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9633946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6355362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6338945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6338945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6733398" y="1200598"/>
            <a:ext cx="120596" cy="103962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6733398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6754430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7046981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848603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874087" y="78770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847213" y="93513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470567" y="1200598"/>
            <a:ext cx="120596" cy="103962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470567" y="1337904"/>
            <a:ext cx="120596" cy="103962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90209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387326" y="93606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598456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1188744">
            <a:off x="602568" y="77818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588063" y="89986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 rot="1785720">
            <a:off x="976493" y="1200598"/>
            <a:ext cx="120596" cy="103962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976493" y="1337904"/>
            <a:ext cx="120596" cy="103962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1338261" y="1220813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1084284" y="93669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2054799" y="852875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2035704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2032771" y="934806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2432836" y="1200598"/>
            <a:ext cx="120596" cy="103962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2432836" y="1337904"/>
            <a:ext cx="120596" cy="103962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2777614" y="1227552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2516397" y="1012381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3477973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3463224" y="787709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3459953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856010" y="1200598"/>
            <a:ext cx="120596" cy="103962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856010" y="1337904"/>
            <a:ext cx="120596" cy="103962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178170" y="1234290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943101" y="1079825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4901145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4891422" y="797828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4902410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5279182" y="1200598"/>
            <a:ext cx="120596" cy="103962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5279182" y="1337904"/>
            <a:ext cx="120596" cy="103962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5585157" y="121146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5331394" y="1073161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7811705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7804703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7782199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8189742" y="1200598"/>
            <a:ext cx="120596" cy="103962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8189742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8210773" y="1339687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8394401" y="1187156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</a:rPr>
              <a:t>+1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1858537" y="2048004"/>
            <a:ext cx="1096158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1200" dirty="0">
                <a:solidFill>
                  <a:schemeClr val="tx1"/>
                </a:solidFill>
              </a:rPr>
              <a:t>(main player)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1919497" y="3192708"/>
            <a:ext cx="11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1200" dirty="0">
                <a:solidFill>
                  <a:schemeClr val="tx1"/>
                </a:solidFill>
              </a:rPr>
              <a:t>(cameraman)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625848" y="1034744"/>
            <a:ext cx="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Map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2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3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4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5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6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7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8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80EF1858-F1DB-4014-BFCC-45708D803563}"/>
              </a:ext>
            </a:extLst>
          </p:cNvPr>
          <p:cNvSpPr txBox="1"/>
          <p:nvPr/>
        </p:nvSpPr>
        <p:spPr>
          <a:xfrm>
            <a:off x="4968063" y="2314688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780BFC1C-0A2B-400D-AF89-0B5A8230848C}"/>
              </a:ext>
            </a:extLst>
          </p:cNvPr>
          <p:cNvSpPr txBox="1"/>
          <p:nvPr/>
        </p:nvSpPr>
        <p:spPr>
          <a:xfrm>
            <a:off x="8074473" y="2135672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72D7F82-D1FA-4652-9733-EEE0C027ABB9}"/>
              </a:ext>
            </a:extLst>
          </p:cNvPr>
          <p:cNvCxnSpPr>
            <a:cxnSpLocks/>
            <a:endCxn id="162" idx="1"/>
          </p:cNvCxnSpPr>
          <p:nvPr/>
        </p:nvCxnSpPr>
        <p:spPr bwMode="auto">
          <a:xfrm>
            <a:off x="-609600" y="1211580"/>
            <a:ext cx="169182" cy="409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75D680A-7685-4969-BAD7-FEEED5505465}"/>
              </a:ext>
            </a:extLst>
          </p:cNvPr>
          <p:cNvCxnSpPr>
            <a:cxnSpLocks/>
          </p:cNvCxnSpPr>
          <p:nvPr/>
        </p:nvCxnSpPr>
        <p:spPr bwMode="auto">
          <a:xfrm flipV="1">
            <a:off x="-625315" y="1420734"/>
            <a:ext cx="184897" cy="727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2B4D07-8341-49D3-9F8F-2915119F4CA5}"/>
              </a:ext>
            </a:extLst>
          </p:cNvPr>
          <p:cNvSpPr txBox="1"/>
          <p:nvPr/>
        </p:nvSpPr>
        <p:spPr>
          <a:xfrm>
            <a:off x="-1164822" y="107982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D722DB1-2A4D-4C84-9CF1-AFB794DE2C79}"/>
              </a:ext>
            </a:extLst>
          </p:cNvPr>
          <p:cNvSpPr txBox="1"/>
          <p:nvPr/>
        </p:nvSpPr>
        <p:spPr>
          <a:xfrm>
            <a:off x="-1164822" y="139960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2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589F183-7CF3-440B-8A08-CE010D7D8E13}"/>
              </a:ext>
            </a:extLst>
          </p:cNvPr>
          <p:cNvSpPr txBox="1"/>
          <p:nvPr/>
        </p:nvSpPr>
        <p:spPr>
          <a:xfrm>
            <a:off x="-259969" y="68346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Enemies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45E76D5D-96C2-423D-B6F8-554C4E72E05B}"/>
              </a:ext>
            </a:extLst>
          </p:cNvPr>
          <p:cNvCxnSpPr>
            <a:cxnSpLocks/>
            <a:stCxn id="166" idx="0"/>
          </p:cNvCxnSpPr>
          <p:nvPr/>
        </p:nvCxnSpPr>
        <p:spPr bwMode="auto">
          <a:xfrm flipV="1">
            <a:off x="-37986" y="853440"/>
            <a:ext cx="182766" cy="347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BAE5924F-FC19-48F9-BA86-823EB1495E09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 flipV="1">
            <a:off x="-282880" y="839807"/>
            <a:ext cx="275343" cy="1484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91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09ACCE-1D02-4F2E-A9DF-0336787D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A25DEB-AA8C-45EC-BBD7-05191B63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409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DEC5438-45F0-40D3-9566-DAB9B25F3058}"/>
              </a:ext>
            </a:extLst>
          </p:cNvPr>
          <p:cNvSpPr/>
          <p:nvPr/>
        </p:nvSpPr>
        <p:spPr bwMode="auto">
          <a:xfrm>
            <a:off x="3200400" y="1903156"/>
            <a:ext cx="1005840" cy="97536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CD011-AD64-445A-8B26-F210EBEDA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D52C37-4AFA-4BD3-826A-6B88E296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EC585C5-15E8-4710-B2AD-83303E0E9EF5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15651E48-0C60-4C43-AC0D-B73E6898E254}"/>
              </a:ext>
            </a:extLst>
          </p:cNvPr>
          <p:cNvSpPr/>
          <p:nvPr/>
        </p:nvSpPr>
        <p:spPr bwMode="auto">
          <a:xfrm>
            <a:off x="3337560" y="2269794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F64D1D-7297-4DDD-813C-8B9794D6BF8E}"/>
              </a:ext>
            </a:extLst>
          </p:cNvPr>
          <p:cNvSpPr/>
          <p:nvPr/>
        </p:nvSpPr>
        <p:spPr bwMode="auto">
          <a:xfrm>
            <a:off x="3825383" y="25805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82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895887" y="1737360"/>
            <a:ext cx="7495638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FFE57B-DF57-4328-9575-0264F5B3C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866B16-F745-4AE0-A5B6-6D527A0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D3F31C-46D5-4487-9617-A39090AB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1978026"/>
            <a:ext cx="7785267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19B026-F952-435F-8390-A563ACA71941}"/>
              </a:ext>
            </a:extLst>
          </p:cNvPr>
          <p:cNvSpPr/>
          <p:nvPr/>
        </p:nvSpPr>
        <p:spPr bwMode="auto">
          <a:xfrm>
            <a:off x="717918" y="1737360"/>
            <a:ext cx="7915542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731520" y="1783080"/>
            <a:ext cx="4983480" cy="3291840"/>
          </a:xfrm>
          <a:prstGeom prst="rect">
            <a:avLst/>
          </a:prstGeom>
          <a:noFill/>
        </p:spPr>
      </p:pic>
      <p:pic>
        <p:nvPicPr>
          <p:cNvPr id="7" name="図 6" descr="空 が含まれている画像&#10;&#10;高い精度で生成された説明">
            <a:extLst>
              <a:ext uri="{FF2B5EF4-FFF2-40B4-BE49-F238E27FC236}">
                <a16:creationId xmlns:a16="http://schemas.microsoft.com/office/drawing/2014/main" id="{D3B96B98-03E4-4D6F-A4FF-0AF63976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1180"/>
            <a:ext cx="2108345" cy="1573881"/>
          </a:xfrm>
          <a:prstGeom prst="rect">
            <a:avLst/>
          </a:prstGeom>
          <a:noFill/>
        </p:spPr>
      </p:pic>
      <p:pic>
        <p:nvPicPr>
          <p:cNvPr id="9" name="図 8" descr="空, 屋外 が含まれている画像&#10;&#10;高い精度で生成された説明">
            <a:extLst>
              <a:ext uri="{FF2B5EF4-FFF2-40B4-BE49-F238E27FC236}">
                <a16:creationId xmlns:a16="http://schemas.microsoft.com/office/drawing/2014/main" id="{2D4F2DA2-50DF-42F0-97B8-48A2B9F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17219"/>
            <a:ext cx="2108345" cy="1573881"/>
          </a:xfrm>
          <a:prstGeom prst="rect">
            <a:avLst/>
          </a:prstGeom>
          <a:noFill/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346DD2-03AE-47BA-BA87-D9EFB48166CF}"/>
              </a:ext>
            </a:extLst>
          </p:cNvPr>
          <p:cNvSpPr txBox="1"/>
          <p:nvPr/>
        </p:nvSpPr>
        <p:spPr>
          <a:xfrm>
            <a:off x="5953760" y="339506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b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DC38B6-5C7E-4927-93F1-B60333CF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05" y="2918459"/>
            <a:ext cx="512918" cy="2110741"/>
          </a:xfrm>
          <a:prstGeom prst="rect">
            <a:avLst/>
          </a:prstGeom>
          <a:noFill/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B32F0AF-FC7D-49D5-8B2A-A2F5CA1E1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1821180"/>
            <a:ext cx="2098185" cy="15662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41B7BB-2E70-4C3E-8D55-BC0FDEAFF3FC}"/>
              </a:ext>
            </a:extLst>
          </p:cNvPr>
          <p:cNvSpPr txBox="1"/>
          <p:nvPr/>
        </p:nvSpPr>
        <p:spPr>
          <a:xfrm>
            <a:off x="5953760" y="178308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7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457200" y="1737360"/>
            <a:ext cx="3429000" cy="2265027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76E0EB2-50E8-4322-B7B1-59749730E38D}"/>
              </a:ext>
            </a:extLst>
          </p:cNvPr>
          <p:cNvGrpSpPr/>
          <p:nvPr/>
        </p:nvGrpSpPr>
        <p:grpSpPr>
          <a:xfrm>
            <a:off x="4023360" y="1965960"/>
            <a:ext cx="4254790" cy="1573882"/>
            <a:chOff x="3934315" y="1805940"/>
            <a:chExt cx="4254790" cy="1573882"/>
          </a:xfrm>
        </p:grpSpPr>
        <p:pic>
          <p:nvPicPr>
            <p:cNvPr id="7" name="図 6" descr="空 が含まれている画像&#10;&#10;高い精度で生成された説明">
              <a:extLst>
                <a:ext uri="{FF2B5EF4-FFF2-40B4-BE49-F238E27FC236}">
                  <a16:creationId xmlns:a16="http://schemas.microsoft.com/office/drawing/2014/main" id="{D3B96B98-03E4-4D6F-A4FF-0AF63976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15" y="1805941"/>
              <a:ext cx="2108345" cy="1573881"/>
            </a:xfrm>
            <a:prstGeom prst="rect">
              <a:avLst/>
            </a:prstGeom>
          </p:spPr>
        </p:pic>
        <p:pic>
          <p:nvPicPr>
            <p:cNvPr id="9" name="図 8" descr="空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2D4F2DA2-50DF-42F0-97B8-48A2B9F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60" y="1805940"/>
              <a:ext cx="2108345" cy="157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4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54940</TotalTime>
  <Words>1177</Words>
  <Application>Microsoft Office PowerPoint</Application>
  <PresentationFormat>画面に合わせる (4:3)</PresentationFormat>
  <Paragraphs>764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ＭＳ Ｐゴシック</vt:lpstr>
      <vt:lpstr>Arial</vt:lpstr>
      <vt:lpstr>Cambria Math</vt:lpstr>
      <vt:lpstr>Times New Roman</vt:lpstr>
      <vt:lpstr>Wingdings</vt:lpstr>
      <vt:lpstr>10 September 2009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Full Version</dc:title>
  <dc:creator>Gavin Roach</dc:creator>
  <cp:lastModifiedBy>大澤昇平</cp:lastModifiedBy>
  <cp:revision>775</cp:revision>
  <dcterms:created xsi:type="dcterms:W3CDTF">2009-08-07T17:57:40Z</dcterms:created>
  <dcterms:modified xsi:type="dcterms:W3CDTF">2018-01-04T07:45:33Z</dcterms:modified>
</cp:coreProperties>
</file>